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8"/>
  </p:notesMasterIdLst>
  <p:sldIdLst>
    <p:sldId id="256" r:id="rId2"/>
    <p:sldId id="258" r:id="rId3"/>
    <p:sldId id="259" r:id="rId4"/>
    <p:sldId id="262" r:id="rId5"/>
    <p:sldId id="263" r:id="rId6"/>
    <p:sldId id="260" r:id="rId7"/>
    <p:sldId id="261" r:id="rId8"/>
    <p:sldId id="270" r:id="rId9"/>
    <p:sldId id="264" r:id="rId10"/>
    <p:sldId id="269" r:id="rId11"/>
    <p:sldId id="271" r:id="rId12"/>
    <p:sldId id="273" r:id="rId13"/>
    <p:sldId id="272" r:id="rId14"/>
    <p:sldId id="265" r:id="rId15"/>
    <p:sldId id="267" r:id="rId16"/>
    <p:sldId id="268"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9" roundtripDataSignature="AMtx7mh2gKMpqJ6i5zIwVviVK6do2jRRz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onica J" initials="" lastIdx="9"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92"/>
  </p:normalViewPr>
  <p:slideViewPr>
    <p:cSldViewPr snapToGrid="0">
      <p:cViewPr varScale="1">
        <p:scale>
          <a:sx n="63" d="100"/>
          <a:sy n="63" d="100"/>
        </p:scale>
        <p:origin x="62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5" name="Google Shape;26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1" name="Google Shape;28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7" name="Google Shape;287;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7" name="Google Shape;22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5968ab2c49_1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7" name="Google Shape;247;g5968ab2c49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3" name="Google Shape;2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968ab2c49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5968ab2c49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9" name="Google Shape;25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9" name="Google Shape;25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51014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8"/>
        <p:cNvGrpSpPr/>
        <p:nvPr/>
      </p:nvGrpSpPr>
      <p:grpSpPr>
        <a:xfrm>
          <a:off x="0" y="0"/>
          <a:ext cx="0" cy="0"/>
          <a:chOff x="0" y="0"/>
          <a:chExt cx="0" cy="0"/>
        </a:xfrm>
      </p:grpSpPr>
      <p:sp>
        <p:nvSpPr>
          <p:cNvPr id="39" name="Google Shape;39;p11"/>
          <p:cNvSpPr txBox="1">
            <a:spLocks noGrp="1"/>
          </p:cNvSpPr>
          <p:nvPr>
            <p:ph type="ctrTitle"/>
          </p:nvPr>
        </p:nvSpPr>
        <p:spPr>
          <a:xfrm>
            <a:off x="2589213" y="2514600"/>
            <a:ext cx="8915399" cy="2262781"/>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5400"/>
              <a:buFont typeface="Century Gothic"/>
              <a:buNone/>
              <a:defRPr sz="5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11"/>
          <p:cNvSpPr txBox="1">
            <a:spLocks noGrp="1"/>
          </p:cNvSpPr>
          <p:nvPr>
            <p:ph type="subTitle" idx="1"/>
          </p:nvPr>
        </p:nvSpPr>
        <p:spPr>
          <a:xfrm>
            <a:off x="2589213" y="4777379"/>
            <a:ext cx="8915399" cy="1126283"/>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SzPts val="1800"/>
              <a:buNone/>
              <a:defRPr>
                <a:solidFill>
                  <a:srgbClr val="595959"/>
                </a:solidFill>
              </a:defRPr>
            </a:lvl1pPr>
            <a:lvl2pPr lvl="1" algn="ctr">
              <a:lnSpc>
                <a:spcPct val="100000"/>
              </a:lnSpc>
              <a:spcBef>
                <a:spcPts val="1000"/>
              </a:spcBef>
              <a:spcAft>
                <a:spcPts val="0"/>
              </a:spcAft>
              <a:buSzPts val="1600"/>
              <a:buNone/>
              <a:defRPr>
                <a:solidFill>
                  <a:srgbClr val="888888"/>
                </a:solidFill>
              </a:defRPr>
            </a:lvl2pPr>
            <a:lvl3pPr lvl="2" algn="ctr">
              <a:lnSpc>
                <a:spcPct val="100000"/>
              </a:lnSpc>
              <a:spcBef>
                <a:spcPts val="1000"/>
              </a:spcBef>
              <a:spcAft>
                <a:spcPts val="0"/>
              </a:spcAft>
              <a:buSzPts val="1400"/>
              <a:buNone/>
              <a:defRPr>
                <a:solidFill>
                  <a:srgbClr val="888888"/>
                </a:solidFill>
              </a:defRPr>
            </a:lvl3pPr>
            <a:lvl4pPr lvl="3" algn="ctr">
              <a:lnSpc>
                <a:spcPct val="100000"/>
              </a:lnSpc>
              <a:spcBef>
                <a:spcPts val="1000"/>
              </a:spcBef>
              <a:spcAft>
                <a:spcPts val="0"/>
              </a:spcAft>
              <a:buSzPts val="1200"/>
              <a:buNone/>
              <a:defRPr>
                <a:solidFill>
                  <a:srgbClr val="888888"/>
                </a:solidFill>
              </a:defRPr>
            </a:lvl4pPr>
            <a:lvl5pPr lvl="4" algn="ctr">
              <a:lnSpc>
                <a:spcPct val="100000"/>
              </a:lnSpc>
              <a:spcBef>
                <a:spcPts val="1000"/>
              </a:spcBef>
              <a:spcAft>
                <a:spcPts val="0"/>
              </a:spcAft>
              <a:buSzPts val="1200"/>
              <a:buNone/>
              <a:defRPr>
                <a:solidFill>
                  <a:srgbClr val="888888"/>
                </a:solidFill>
              </a:defRPr>
            </a:lvl5pPr>
            <a:lvl6pPr lvl="5" algn="ctr">
              <a:lnSpc>
                <a:spcPct val="100000"/>
              </a:lnSpc>
              <a:spcBef>
                <a:spcPts val="1000"/>
              </a:spcBef>
              <a:spcAft>
                <a:spcPts val="0"/>
              </a:spcAft>
              <a:buSzPts val="1200"/>
              <a:buNone/>
              <a:defRPr>
                <a:solidFill>
                  <a:srgbClr val="888888"/>
                </a:solidFill>
              </a:defRPr>
            </a:lvl6pPr>
            <a:lvl7pPr lvl="6" algn="ctr">
              <a:lnSpc>
                <a:spcPct val="100000"/>
              </a:lnSpc>
              <a:spcBef>
                <a:spcPts val="1000"/>
              </a:spcBef>
              <a:spcAft>
                <a:spcPts val="0"/>
              </a:spcAft>
              <a:buSzPts val="1200"/>
              <a:buNone/>
              <a:defRPr>
                <a:solidFill>
                  <a:srgbClr val="888888"/>
                </a:solidFill>
              </a:defRPr>
            </a:lvl7pPr>
            <a:lvl8pPr lvl="7" algn="ctr">
              <a:lnSpc>
                <a:spcPct val="100000"/>
              </a:lnSpc>
              <a:spcBef>
                <a:spcPts val="1000"/>
              </a:spcBef>
              <a:spcAft>
                <a:spcPts val="0"/>
              </a:spcAft>
              <a:buSzPts val="1200"/>
              <a:buNone/>
              <a:defRPr>
                <a:solidFill>
                  <a:srgbClr val="888888"/>
                </a:solidFill>
              </a:defRPr>
            </a:lvl8pPr>
            <a:lvl9pPr lvl="8" algn="ctr">
              <a:lnSpc>
                <a:spcPct val="100000"/>
              </a:lnSpc>
              <a:spcBef>
                <a:spcPts val="1000"/>
              </a:spcBef>
              <a:spcAft>
                <a:spcPts val="0"/>
              </a:spcAft>
              <a:buSzPts val="1200"/>
              <a:buNone/>
              <a:defRPr>
                <a:solidFill>
                  <a:srgbClr val="888888"/>
                </a:solidFill>
              </a:defRPr>
            </a:lvl9pPr>
          </a:lstStyle>
          <a:p>
            <a:endParaRPr/>
          </a:p>
        </p:txBody>
      </p:sp>
      <p:sp>
        <p:nvSpPr>
          <p:cNvPr id="41" name="Google Shape;41;p11"/>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1"/>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1"/>
          <p:cNvSpPr/>
          <p:nvPr/>
        </p:nvSpPr>
        <p:spPr>
          <a:xfrm>
            <a:off x="0" y="4323810"/>
            <a:ext cx="1744652" cy="778589"/>
          </a:xfrm>
          <a:custGeom>
            <a:avLst/>
            <a:gdLst/>
            <a:ahLst/>
            <a:cxnLst/>
            <a:rect l="l" t="t" r="r" b="b"/>
            <a:pathLst>
              <a:path w="372" h="166" extrusionOk="0">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11"/>
          <p:cNvSpPr txBox="1">
            <a:spLocks noGrp="1"/>
          </p:cNvSpPr>
          <p:nvPr>
            <p:ph type="sldNum" idx="12"/>
          </p:nvPr>
        </p:nvSpPr>
        <p:spPr>
          <a:xfrm>
            <a:off x="531812" y="4529540"/>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2589212" y="609600"/>
            <a:ext cx="8915399" cy="311704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4800"/>
              <a:buFont typeface="Century Gothic"/>
              <a:buNone/>
              <a:defRPr sz="48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20"/>
          <p:cNvSpPr txBox="1">
            <a:spLocks noGrp="1"/>
          </p:cNvSpPr>
          <p:nvPr>
            <p:ph type="body" idx="1"/>
          </p:nvPr>
        </p:nvSpPr>
        <p:spPr>
          <a:xfrm>
            <a:off x="2589212" y="4354046"/>
            <a:ext cx="8915399" cy="1555864"/>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1000"/>
              </a:spcBef>
              <a:spcAft>
                <a:spcPts val="0"/>
              </a:spcAft>
              <a:buSzPts val="1800"/>
              <a:buNone/>
              <a:defRPr sz="1800">
                <a:solidFill>
                  <a:srgbClr val="595959"/>
                </a:solidFill>
              </a:defRPr>
            </a:lvl1pPr>
            <a:lvl2pPr marL="914400" lvl="1" indent="-228600" algn="l">
              <a:lnSpc>
                <a:spcPct val="100000"/>
              </a:lnSpc>
              <a:spcBef>
                <a:spcPts val="1000"/>
              </a:spcBef>
              <a:spcAft>
                <a:spcPts val="0"/>
              </a:spcAft>
              <a:buSzPts val="1800"/>
              <a:buNone/>
              <a:defRPr sz="1800">
                <a:solidFill>
                  <a:srgbClr val="888888"/>
                </a:solidFill>
              </a:defRPr>
            </a:lvl2pPr>
            <a:lvl3pPr marL="1371600" lvl="2" indent="-228600" algn="l">
              <a:lnSpc>
                <a:spcPct val="100000"/>
              </a:lnSpc>
              <a:spcBef>
                <a:spcPts val="1000"/>
              </a:spcBef>
              <a:spcAft>
                <a:spcPts val="0"/>
              </a:spcAft>
              <a:buSzPts val="1600"/>
              <a:buNone/>
              <a:defRPr sz="1600">
                <a:solidFill>
                  <a:srgbClr val="888888"/>
                </a:solidFill>
              </a:defRPr>
            </a:lvl3pPr>
            <a:lvl4pPr marL="1828800" lvl="3" indent="-228600" algn="l">
              <a:lnSpc>
                <a:spcPct val="100000"/>
              </a:lnSpc>
              <a:spcBef>
                <a:spcPts val="1000"/>
              </a:spcBef>
              <a:spcAft>
                <a:spcPts val="0"/>
              </a:spcAft>
              <a:buSzPts val="1400"/>
              <a:buNone/>
              <a:defRPr sz="1400">
                <a:solidFill>
                  <a:srgbClr val="888888"/>
                </a:solidFill>
              </a:defRPr>
            </a:lvl4pPr>
            <a:lvl5pPr marL="2286000" lvl="4" indent="-228600" algn="l">
              <a:lnSpc>
                <a:spcPct val="100000"/>
              </a:lnSpc>
              <a:spcBef>
                <a:spcPts val="1000"/>
              </a:spcBef>
              <a:spcAft>
                <a:spcPts val="0"/>
              </a:spcAft>
              <a:buSzPts val="1400"/>
              <a:buNone/>
              <a:defRPr sz="1400">
                <a:solidFill>
                  <a:srgbClr val="888888"/>
                </a:solidFill>
              </a:defRPr>
            </a:lvl5pPr>
            <a:lvl6pPr marL="2743200" lvl="5" indent="-228600" algn="l">
              <a:lnSpc>
                <a:spcPct val="100000"/>
              </a:lnSpc>
              <a:spcBef>
                <a:spcPts val="1000"/>
              </a:spcBef>
              <a:spcAft>
                <a:spcPts val="0"/>
              </a:spcAft>
              <a:buSzPts val="1400"/>
              <a:buNone/>
              <a:defRPr sz="1400">
                <a:solidFill>
                  <a:srgbClr val="888888"/>
                </a:solidFill>
              </a:defRPr>
            </a:lvl6pPr>
            <a:lvl7pPr marL="3200400" lvl="6" indent="-228600" algn="l">
              <a:lnSpc>
                <a:spcPct val="100000"/>
              </a:lnSpc>
              <a:spcBef>
                <a:spcPts val="1000"/>
              </a:spcBef>
              <a:spcAft>
                <a:spcPts val="0"/>
              </a:spcAft>
              <a:buSzPts val="1400"/>
              <a:buNone/>
              <a:defRPr sz="1400">
                <a:solidFill>
                  <a:srgbClr val="888888"/>
                </a:solidFill>
              </a:defRPr>
            </a:lvl7pPr>
            <a:lvl8pPr marL="3657600" lvl="7" indent="-228600" algn="l">
              <a:lnSpc>
                <a:spcPct val="100000"/>
              </a:lnSpc>
              <a:spcBef>
                <a:spcPts val="1000"/>
              </a:spcBef>
              <a:spcAft>
                <a:spcPts val="0"/>
              </a:spcAft>
              <a:buSzPts val="1400"/>
              <a:buNone/>
              <a:defRPr sz="1400">
                <a:solidFill>
                  <a:srgbClr val="888888"/>
                </a:solidFill>
              </a:defRPr>
            </a:lvl8pPr>
            <a:lvl9pPr marL="4114800" lvl="8" indent="-228600" algn="l">
              <a:lnSpc>
                <a:spcPct val="100000"/>
              </a:lnSpc>
              <a:spcBef>
                <a:spcPts val="1000"/>
              </a:spcBef>
              <a:spcAft>
                <a:spcPts val="0"/>
              </a:spcAft>
              <a:buSzPts val="1400"/>
              <a:buNone/>
              <a:defRPr sz="1400">
                <a:solidFill>
                  <a:srgbClr val="888888"/>
                </a:solidFill>
              </a:defRPr>
            </a:lvl9pPr>
          </a:lstStyle>
          <a:p>
            <a:endParaRPr/>
          </a:p>
        </p:txBody>
      </p:sp>
      <p:sp>
        <p:nvSpPr>
          <p:cNvPr id="107" name="Google Shape;107;p20"/>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20"/>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20"/>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0"/>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2849949" y="609600"/>
            <a:ext cx="8393926" cy="28956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4800"/>
              <a:buFont typeface="Century Gothic"/>
              <a:buNone/>
              <a:defRPr sz="48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1"/>
          <p:cNvSpPr txBox="1">
            <a:spLocks noGrp="1"/>
          </p:cNvSpPr>
          <p:nvPr>
            <p:ph type="body" idx="1"/>
          </p:nvPr>
        </p:nvSpPr>
        <p:spPr>
          <a:xfrm>
            <a:off x="3275012" y="3505200"/>
            <a:ext cx="7536554" cy="381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1000"/>
              </a:spcBef>
              <a:spcAft>
                <a:spcPts val="0"/>
              </a:spcAft>
              <a:buSzPts val="1600"/>
              <a:buFont typeface="Century Gothic"/>
              <a:buNone/>
              <a:defRPr sz="1600">
                <a:solidFill>
                  <a:srgbClr val="7F7F7F"/>
                </a:solidFill>
              </a:defRPr>
            </a:lvl1pPr>
            <a:lvl2pPr marL="914400" lvl="1" indent="-228600" algn="l">
              <a:lnSpc>
                <a:spcPct val="100000"/>
              </a:lnSpc>
              <a:spcBef>
                <a:spcPts val="1000"/>
              </a:spcBef>
              <a:spcAft>
                <a:spcPts val="0"/>
              </a:spcAft>
              <a:buSzPts val="1600"/>
              <a:buFont typeface="Century Gothic"/>
              <a:buNone/>
              <a:defRPr/>
            </a:lvl2pPr>
            <a:lvl3pPr marL="1371600" lvl="2" indent="-228600" algn="l">
              <a:lnSpc>
                <a:spcPct val="100000"/>
              </a:lnSpc>
              <a:spcBef>
                <a:spcPts val="1000"/>
              </a:spcBef>
              <a:spcAft>
                <a:spcPts val="0"/>
              </a:spcAft>
              <a:buSzPts val="1400"/>
              <a:buFont typeface="Century Gothic"/>
              <a:buNone/>
              <a:defRPr/>
            </a:lvl3pPr>
            <a:lvl4pPr marL="1828800" lvl="3" indent="-228600" algn="l">
              <a:lnSpc>
                <a:spcPct val="100000"/>
              </a:lnSpc>
              <a:spcBef>
                <a:spcPts val="1000"/>
              </a:spcBef>
              <a:spcAft>
                <a:spcPts val="0"/>
              </a:spcAft>
              <a:buSzPts val="1200"/>
              <a:buFont typeface="Century Gothic"/>
              <a:buNone/>
              <a:defRPr/>
            </a:lvl4pPr>
            <a:lvl5pPr marL="2286000" lvl="4" indent="-228600" algn="l">
              <a:lnSpc>
                <a:spcPct val="100000"/>
              </a:lnSpc>
              <a:spcBef>
                <a:spcPts val="1000"/>
              </a:spcBef>
              <a:spcAft>
                <a:spcPts val="0"/>
              </a:spcAft>
              <a:buSzPts val="1200"/>
              <a:buFont typeface="Century Gothic"/>
              <a:buNone/>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14" name="Google Shape;114;p21"/>
          <p:cNvSpPr txBox="1">
            <a:spLocks noGrp="1"/>
          </p:cNvSpPr>
          <p:nvPr>
            <p:ph type="body" idx="2"/>
          </p:nvPr>
        </p:nvSpPr>
        <p:spPr>
          <a:xfrm>
            <a:off x="2589212" y="4354046"/>
            <a:ext cx="8915399" cy="1555864"/>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1000"/>
              </a:spcBef>
              <a:spcAft>
                <a:spcPts val="0"/>
              </a:spcAft>
              <a:buSzPts val="1800"/>
              <a:buNone/>
              <a:defRPr sz="1800">
                <a:solidFill>
                  <a:srgbClr val="595959"/>
                </a:solidFill>
              </a:defRPr>
            </a:lvl1pPr>
            <a:lvl2pPr marL="914400" lvl="1" indent="-228600" algn="l">
              <a:lnSpc>
                <a:spcPct val="100000"/>
              </a:lnSpc>
              <a:spcBef>
                <a:spcPts val="1000"/>
              </a:spcBef>
              <a:spcAft>
                <a:spcPts val="0"/>
              </a:spcAft>
              <a:buSzPts val="1800"/>
              <a:buNone/>
              <a:defRPr sz="1800">
                <a:solidFill>
                  <a:srgbClr val="888888"/>
                </a:solidFill>
              </a:defRPr>
            </a:lvl2pPr>
            <a:lvl3pPr marL="1371600" lvl="2" indent="-228600" algn="l">
              <a:lnSpc>
                <a:spcPct val="100000"/>
              </a:lnSpc>
              <a:spcBef>
                <a:spcPts val="1000"/>
              </a:spcBef>
              <a:spcAft>
                <a:spcPts val="0"/>
              </a:spcAft>
              <a:buSzPts val="1600"/>
              <a:buNone/>
              <a:defRPr sz="1600">
                <a:solidFill>
                  <a:srgbClr val="888888"/>
                </a:solidFill>
              </a:defRPr>
            </a:lvl3pPr>
            <a:lvl4pPr marL="1828800" lvl="3" indent="-228600" algn="l">
              <a:lnSpc>
                <a:spcPct val="100000"/>
              </a:lnSpc>
              <a:spcBef>
                <a:spcPts val="1000"/>
              </a:spcBef>
              <a:spcAft>
                <a:spcPts val="0"/>
              </a:spcAft>
              <a:buSzPts val="1400"/>
              <a:buNone/>
              <a:defRPr sz="1400">
                <a:solidFill>
                  <a:srgbClr val="888888"/>
                </a:solidFill>
              </a:defRPr>
            </a:lvl4pPr>
            <a:lvl5pPr marL="2286000" lvl="4" indent="-228600" algn="l">
              <a:lnSpc>
                <a:spcPct val="100000"/>
              </a:lnSpc>
              <a:spcBef>
                <a:spcPts val="1000"/>
              </a:spcBef>
              <a:spcAft>
                <a:spcPts val="0"/>
              </a:spcAft>
              <a:buSzPts val="1400"/>
              <a:buNone/>
              <a:defRPr sz="1400">
                <a:solidFill>
                  <a:srgbClr val="888888"/>
                </a:solidFill>
              </a:defRPr>
            </a:lvl5pPr>
            <a:lvl6pPr marL="2743200" lvl="5" indent="-228600" algn="l">
              <a:lnSpc>
                <a:spcPct val="100000"/>
              </a:lnSpc>
              <a:spcBef>
                <a:spcPts val="1000"/>
              </a:spcBef>
              <a:spcAft>
                <a:spcPts val="0"/>
              </a:spcAft>
              <a:buSzPts val="1400"/>
              <a:buNone/>
              <a:defRPr sz="1400">
                <a:solidFill>
                  <a:srgbClr val="888888"/>
                </a:solidFill>
              </a:defRPr>
            </a:lvl6pPr>
            <a:lvl7pPr marL="3200400" lvl="6" indent="-228600" algn="l">
              <a:lnSpc>
                <a:spcPct val="100000"/>
              </a:lnSpc>
              <a:spcBef>
                <a:spcPts val="1000"/>
              </a:spcBef>
              <a:spcAft>
                <a:spcPts val="0"/>
              </a:spcAft>
              <a:buSzPts val="1400"/>
              <a:buNone/>
              <a:defRPr sz="1400">
                <a:solidFill>
                  <a:srgbClr val="888888"/>
                </a:solidFill>
              </a:defRPr>
            </a:lvl7pPr>
            <a:lvl8pPr marL="3657600" lvl="7" indent="-228600" algn="l">
              <a:lnSpc>
                <a:spcPct val="100000"/>
              </a:lnSpc>
              <a:spcBef>
                <a:spcPts val="1000"/>
              </a:spcBef>
              <a:spcAft>
                <a:spcPts val="0"/>
              </a:spcAft>
              <a:buSzPts val="1400"/>
              <a:buNone/>
              <a:defRPr sz="1400">
                <a:solidFill>
                  <a:srgbClr val="888888"/>
                </a:solidFill>
              </a:defRPr>
            </a:lvl8pPr>
            <a:lvl9pPr marL="4114800" lvl="8" indent="-228600" algn="l">
              <a:lnSpc>
                <a:spcPct val="100000"/>
              </a:lnSpc>
              <a:spcBef>
                <a:spcPts val="1000"/>
              </a:spcBef>
              <a:spcAft>
                <a:spcPts val="0"/>
              </a:spcAft>
              <a:buSzPts val="1400"/>
              <a:buNone/>
              <a:defRPr sz="1400">
                <a:solidFill>
                  <a:srgbClr val="888888"/>
                </a:solidFill>
              </a:defRPr>
            </a:lvl9pPr>
          </a:lstStyle>
          <a:p>
            <a:endParaRPr/>
          </a:p>
        </p:txBody>
      </p:sp>
      <p:sp>
        <p:nvSpPr>
          <p:cNvPr id="115" name="Google Shape;115;p21"/>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21"/>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21"/>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21"/>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119" name="Google Shape;119;p21"/>
          <p:cNvSpPr txBox="1"/>
          <p:nvPr/>
        </p:nvSpPr>
        <p:spPr>
          <a:xfrm>
            <a:off x="2467652" y="648005"/>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
        <p:nvSpPr>
          <p:cNvPr id="120" name="Google Shape;120;p21"/>
          <p:cNvSpPr txBox="1"/>
          <p:nvPr/>
        </p:nvSpPr>
        <p:spPr>
          <a:xfrm>
            <a:off x="11114852" y="2905306"/>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2589213" y="2438400"/>
            <a:ext cx="8915400" cy="2724845"/>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4800"/>
              <a:buFont typeface="Century Gothic"/>
              <a:buNone/>
              <a:defRPr sz="48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22"/>
          <p:cNvSpPr txBox="1">
            <a:spLocks noGrp="1"/>
          </p:cNvSpPr>
          <p:nvPr>
            <p:ph type="body" idx="1"/>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800"/>
              <a:buNone/>
              <a:defRPr>
                <a:solidFill>
                  <a:srgbClr val="595959"/>
                </a:solidFill>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24" name="Google Shape;124;p22"/>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22"/>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22"/>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2"/>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2849949" y="609600"/>
            <a:ext cx="8393926" cy="28956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4800"/>
              <a:buFont typeface="Century Gothic"/>
              <a:buNone/>
              <a:defRPr sz="48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p23"/>
          <p:cNvSpPr txBox="1">
            <a:spLocks noGrp="1"/>
          </p:cNvSpPr>
          <p:nvPr>
            <p:ph type="body" idx="1"/>
          </p:nvPr>
        </p:nvSpPr>
        <p:spPr>
          <a:xfrm>
            <a:off x="2589212" y="4343400"/>
            <a:ext cx="8915400" cy="8382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400"/>
              <a:buFont typeface="Century Gothic"/>
              <a:buNone/>
              <a:defRPr sz="2400">
                <a:solidFill>
                  <a:schemeClr val="accent1"/>
                </a:solidFill>
              </a:defRPr>
            </a:lvl1pPr>
            <a:lvl2pPr marL="914400" lvl="1" indent="-228600" algn="l">
              <a:lnSpc>
                <a:spcPct val="100000"/>
              </a:lnSpc>
              <a:spcBef>
                <a:spcPts val="1000"/>
              </a:spcBef>
              <a:spcAft>
                <a:spcPts val="0"/>
              </a:spcAft>
              <a:buSzPts val="1600"/>
              <a:buFont typeface="Century Gothic"/>
              <a:buNone/>
              <a:defRPr/>
            </a:lvl2pPr>
            <a:lvl3pPr marL="1371600" lvl="2" indent="-228600" algn="l">
              <a:lnSpc>
                <a:spcPct val="100000"/>
              </a:lnSpc>
              <a:spcBef>
                <a:spcPts val="1000"/>
              </a:spcBef>
              <a:spcAft>
                <a:spcPts val="0"/>
              </a:spcAft>
              <a:buSzPts val="1400"/>
              <a:buFont typeface="Century Gothic"/>
              <a:buNone/>
              <a:defRPr/>
            </a:lvl3pPr>
            <a:lvl4pPr marL="1828800" lvl="3" indent="-228600" algn="l">
              <a:lnSpc>
                <a:spcPct val="100000"/>
              </a:lnSpc>
              <a:spcBef>
                <a:spcPts val="1000"/>
              </a:spcBef>
              <a:spcAft>
                <a:spcPts val="0"/>
              </a:spcAft>
              <a:buSzPts val="1200"/>
              <a:buFont typeface="Century Gothic"/>
              <a:buNone/>
              <a:defRPr/>
            </a:lvl4pPr>
            <a:lvl5pPr marL="2286000" lvl="4" indent="-228600" algn="l">
              <a:lnSpc>
                <a:spcPct val="100000"/>
              </a:lnSpc>
              <a:spcBef>
                <a:spcPts val="1000"/>
              </a:spcBef>
              <a:spcAft>
                <a:spcPts val="0"/>
              </a:spcAft>
              <a:buSzPts val="1200"/>
              <a:buFont typeface="Century Gothic"/>
              <a:buNone/>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31" name="Google Shape;131;p23"/>
          <p:cNvSpPr txBox="1">
            <a:spLocks noGrp="1"/>
          </p:cNvSpPr>
          <p:nvPr>
            <p:ph type="body" idx="2"/>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800"/>
              <a:buNone/>
              <a:defRPr>
                <a:solidFill>
                  <a:srgbClr val="595959"/>
                </a:solidFill>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32" name="Google Shape;132;p23"/>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23"/>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 name="Google Shape;134;p23"/>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23"/>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136" name="Google Shape;136;p23"/>
          <p:cNvSpPr txBox="1"/>
          <p:nvPr/>
        </p:nvSpPr>
        <p:spPr>
          <a:xfrm>
            <a:off x="2467652" y="648005"/>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
        <p:nvSpPr>
          <p:cNvPr id="137" name="Google Shape;137;p23"/>
          <p:cNvSpPr txBox="1"/>
          <p:nvPr/>
        </p:nvSpPr>
        <p:spPr>
          <a:xfrm>
            <a:off x="11114852" y="2905306"/>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accent1"/>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38"/>
        <p:cNvGrpSpPr/>
        <p:nvPr/>
      </p:nvGrpSpPr>
      <p:grpSpPr>
        <a:xfrm>
          <a:off x="0" y="0"/>
          <a:ext cx="0" cy="0"/>
          <a:chOff x="0" y="0"/>
          <a:chExt cx="0" cy="0"/>
        </a:xfrm>
      </p:grpSpPr>
      <p:sp>
        <p:nvSpPr>
          <p:cNvPr id="139" name="Google Shape;139;p24"/>
          <p:cNvSpPr txBox="1">
            <a:spLocks noGrp="1"/>
          </p:cNvSpPr>
          <p:nvPr>
            <p:ph type="title"/>
          </p:nvPr>
        </p:nvSpPr>
        <p:spPr>
          <a:xfrm>
            <a:off x="2589212" y="627407"/>
            <a:ext cx="8915399" cy="288002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4800"/>
              <a:buFont typeface="Century Gothic"/>
              <a:buNone/>
              <a:defRPr sz="48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24"/>
          <p:cNvSpPr txBox="1">
            <a:spLocks noGrp="1"/>
          </p:cNvSpPr>
          <p:nvPr>
            <p:ph type="body" idx="1"/>
          </p:nvPr>
        </p:nvSpPr>
        <p:spPr>
          <a:xfrm>
            <a:off x="2589212" y="4343400"/>
            <a:ext cx="8915400" cy="8382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400"/>
              <a:buFont typeface="Century Gothic"/>
              <a:buNone/>
              <a:defRPr sz="2400">
                <a:solidFill>
                  <a:schemeClr val="accent1"/>
                </a:solidFill>
              </a:defRPr>
            </a:lvl1pPr>
            <a:lvl2pPr marL="914400" lvl="1" indent="-228600" algn="l">
              <a:lnSpc>
                <a:spcPct val="100000"/>
              </a:lnSpc>
              <a:spcBef>
                <a:spcPts val="1000"/>
              </a:spcBef>
              <a:spcAft>
                <a:spcPts val="0"/>
              </a:spcAft>
              <a:buSzPts val="1600"/>
              <a:buFont typeface="Century Gothic"/>
              <a:buNone/>
              <a:defRPr/>
            </a:lvl2pPr>
            <a:lvl3pPr marL="1371600" lvl="2" indent="-228600" algn="l">
              <a:lnSpc>
                <a:spcPct val="100000"/>
              </a:lnSpc>
              <a:spcBef>
                <a:spcPts val="1000"/>
              </a:spcBef>
              <a:spcAft>
                <a:spcPts val="0"/>
              </a:spcAft>
              <a:buSzPts val="1400"/>
              <a:buFont typeface="Century Gothic"/>
              <a:buNone/>
              <a:defRPr/>
            </a:lvl3pPr>
            <a:lvl4pPr marL="1828800" lvl="3" indent="-228600" algn="l">
              <a:lnSpc>
                <a:spcPct val="100000"/>
              </a:lnSpc>
              <a:spcBef>
                <a:spcPts val="1000"/>
              </a:spcBef>
              <a:spcAft>
                <a:spcPts val="0"/>
              </a:spcAft>
              <a:buSzPts val="1200"/>
              <a:buFont typeface="Century Gothic"/>
              <a:buNone/>
              <a:defRPr/>
            </a:lvl4pPr>
            <a:lvl5pPr marL="2286000" lvl="4" indent="-228600" algn="l">
              <a:lnSpc>
                <a:spcPct val="100000"/>
              </a:lnSpc>
              <a:spcBef>
                <a:spcPts val="1000"/>
              </a:spcBef>
              <a:spcAft>
                <a:spcPts val="0"/>
              </a:spcAft>
              <a:buSzPts val="1200"/>
              <a:buFont typeface="Century Gothic"/>
              <a:buNone/>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41" name="Google Shape;141;p24"/>
          <p:cNvSpPr txBox="1">
            <a:spLocks noGrp="1"/>
          </p:cNvSpPr>
          <p:nvPr>
            <p:ph type="body" idx="2"/>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800"/>
              <a:buNone/>
              <a:defRPr>
                <a:solidFill>
                  <a:srgbClr val="595959"/>
                </a:solidFill>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42" name="Google Shape;142;p24"/>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p24"/>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 name="Google Shape;144;p24"/>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24"/>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6"/>
        <p:cNvGrpSpPr/>
        <p:nvPr/>
      </p:nvGrpSpPr>
      <p:grpSpPr>
        <a:xfrm>
          <a:off x="0" y="0"/>
          <a:ext cx="0" cy="0"/>
          <a:chOff x="0" y="0"/>
          <a:chExt cx="0" cy="0"/>
        </a:xfrm>
      </p:grpSpPr>
      <p:sp>
        <p:nvSpPr>
          <p:cNvPr id="147" name="Google Shape;147;p25"/>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p25"/>
          <p:cNvSpPr txBox="1">
            <a:spLocks noGrp="1"/>
          </p:cNvSpPr>
          <p:nvPr>
            <p:ph type="body" idx="1"/>
          </p:nvPr>
        </p:nvSpPr>
        <p:spPr>
          <a:xfrm rot="5400000">
            <a:off x="5103812" y="-381000"/>
            <a:ext cx="3886200" cy="89154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49" name="Google Shape;149;p25"/>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25"/>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25"/>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25"/>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3"/>
        <p:cNvGrpSpPr/>
        <p:nvPr/>
      </p:nvGrpSpPr>
      <p:grpSpPr>
        <a:xfrm>
          <a:off x="0" y="0"/>
          <a:ext cx="0" cy="0"/>
          <a:chOff x="0" y="0"/>
          <a:chExt cx="0" cy="0"/>
        </a:xfrm>
      </p:grpSpPr>
      <p:sp>
        <p:nvSpPr>
          <p:cNvPr id="154" name="Google Shape;154;p26"/>
          <p:cNvSpPr txBox="1">
            <a:spLocks noGrp="1"/>
          </p:cNvSpPr>
          <p:nvPr>
            <p:ph type="title"/>
          </p:nvPr>
        </p:nvSpPr>
        <p:spPr>
          <a:xfrm rot="5400000">
            <a:off x="7756704" y="2165513"/>
            <a:ext cx="5283817" cy="2207601"/>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26"/>
          <p:cNvSpPr txBox="1">
            <a:spLocks noGrp="1"/>
          </p:cNvSpPr>
          <p:nvPr>
            <p:ph type="body" idx="1"/>
          </p:nvPr>
        </p:nvSpPr>
        <p:spPr>
          <a:xfrm rot="5400000">
            <a:off x="3185803" y="30814"/>
            <a:ext cx="5283817" cy="6477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156" name="Google Shape;156;p26"/>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26"/>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26"/>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26"/>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5"/>
        <p:cNvGrpSpPr/>
        <p:nvPr/>
      </p:nvGrpSpPr>
      <p:grpSpPr>
        <a:xfrm>
          <a:off x="0" y="0"/>
          <a:ext cx="0" cy="0"/>
          <a:chOff x="0" y="0"/>
          <a:chExt cx="0" cy="0"/>
        </a:xfrm>
      </p:grpSpPr>
      <p:sp>
        <p:nvSpPr>
          <p:cNvPr id="46" name="Google Shape;46;p12"/>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2"/>
          <p:cNvSpPr txBox="1">
            <a:spLocks noGrp="1"/>
          </p:cNvSpPr>
          <p:nvPr>
            <p:ph type="body" idx="1"/>
          </p:nvPr>
        </p:nvSpPr>
        <p:spPr>
          <a:xfrm>
            <a:off x="2589212" y="2133600"/>
            <a:ext cx="8915400" cy="377762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8" name="Google Shape;48;p12"/>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2"/>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2"/>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12"/>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16"/>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6"/>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6"/>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6"/>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16"/>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2589212" y="2058750"/>
            <a:ext cx="8915399" cy="14688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4000"/>
              <a:buFont typeface="Century Gothic"/>
              <a:buNone/>
              <a:defRPr sz="40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3"/>
          <p:cNvSpPr txBox="1">
            <a:spLocks noGrp="1"/>
          </p:cNvSpPr>
          <p:nvPr>
            <p:ph type="body" idx="1"/>
          </p:nvPr>
        </p:nvSpPr>
        <p:spPr>
          <a:xfrm>
            <a:off x="2589212" y="3530129"/>
            <a:ext cx="8915399" cy="860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2000"/>
              <a:buNone/>
              <a:defRPr sz="2000">
                <a:solidFill>
                  <a:srgbClr val="595959"/>
                </a:solidFill>
              </a:defRPr>
            </a:lvl1pPr>
            <a:lvl2pPr marL="914400" lvl="1" indent="-228600" algn="l">
              <a:lnSpc>
                <a:spcPct val="100000"/>
              </a:lnSpc>
              <a:spcBef>
                <a:spcPts val="1000"/>
              </a:spcBef>
              <a:spcAft>
                <a:spcPts val="0"/>
              </a:spcAft>
              <a:buSzPts val="1800"/>
              <a:buNone/>
              <a:defRPr sz="1800">
                <a:solidFill>
                  <a:srgbClr val="888888"/>
                </a:solidFill>
              </a:defRPr>
            </a:lvl2pPr>
            <a:lvl3pPr marL="1371600" lvl="2" indent="-228600" algn="l">
              <a:lnSpc>
                <a:spcPct val="100000"/>
              </a:lnSpc>
              <a:spcBef>
                <a:spcPts val="1000"/>
              </a:spcBef>
              <a:spcAft>
                <a:spcPts val="0"/>
              </a:spcAft>
              <a:buSzPts val="1600"/>
              <a:buNone/>
              <a:defRPr sz="1600">
                <a:solidFill>
                  <a:srgbClr val="888888"/>
                </a:solidFill>
              </a:defRPr>
            </a:lvl3pPr>
            <a:lvl4pPr marL="1828800" lvl="3" indent="-228600" algn="l">
              <a:lnSpc>
                <a:spcPct val="100000"/>
              </a:lnSpc>
              <a:spcBef>
                <a:spcPts val="1000"/>
              </a:spcBef>
              <a:spcAft>
                <a:spcPts val="0"/>
              </a:spcAft>
              <a:buSzPts val="1400"/>
              <a:buNone/>
              <a:defRPr sz="1400">
                <a:solidFill>
                  <a:srgbClr val="888888"/>
                </a:solidFill>
              </a:defRPr>
            </a:lvl4pPr>
            <a:lvl5pPr marL="2286000" lvl="4" indent="-228600" algn="l">
              <a:lnSpc>
                <a:spcPct val="100000"/>
              </a:lnSpc>
              <a:spcBef>
                <a:spcPts val="1000"/>
              </a:spcBef>
              <a:spcAft>
                <a:spcPts val="0"/>
              </a:spcAft>
              <a:buSzPts val="1400"/>
              <a:buNone/>
              <a:defRPr sz="1400">
                <a:solidFill>
                  <a:srgbClr val="888888"/>
                </a:solidFill>
              </a:defRPr>
            </a:lvl5pPr>
            <a:lvl6pPr marL="2743200" lvl="5" indent="-228600" algn="l">
              <a:lnSpc>
                <a:spcPct val="100000"/>
              </a:lnSpc>
              <a:spcBef>
                <a:spcPts val="1000"/>
              </a:spcBef>
              <a:spcAft>
                <a:spcPts val="0"/>
              </a:spcAft>
              <a:buSzPts val="1400"/>
              <a:buNone/>
              <a:defRPr sz="1400">
                <a:solidFill>
                  <a:srgbClr val="888888"/>
                </a:solidFill>
              </a:defRPr>
            </a:lvl6pPr>
            <a:lvl7pPr marL="3200400" lvl="6" indent="-228600" algn="l">
              <a:lnSpc>
                <a:spcPct val="100000"/>
              </a:lnSpc>
              <a:spcBef>
                <a:spcPts val="1000"/>
              </a:spcBef>
              <a:spcAft>
                <a:spcPts val="0"/>
              </a:spcAft>
              <a:buSzPts val="1400"/>
              <a:buNone/>
              <a:defRPr sz="1400">
                <a:solidFill>
                  <a:srgbClr val="888888"/>
                </a:solidFill>
              </a:defRPr>
            </a:lvl7pPr>
            <a:lvl8pPr marL="3657600" lvl="7" indent="-228600" algn="l">
              <a:lnSpc>
                <a:spcPct val="100000"/>
              </a:lnSpc>
              <a:spcBef>
                <a:spcPts val="1000"/>
              </a:spcBef>
              <a:spcAft>
                <a:spcPts val="0"/>
              </a:spcAft>
              <a:buSzPts val="1400"/>
              <a:buNone/>
              <a:defRPr sz="1400">
                <a:solidFill>
                  <a:srgbClr val="888888"/>
                </a:solidFill>
              </a:defRPr>
            </a:lvl8pPr>
            <a:lvl9pPr marL="4114800" lvl="8" indent="-228600" algn="l">
              <a:lnSpc>
                <a:spcPct val="100000"/>
              </a:lnSpc>
              <a:spcBef>
                <a:spcPts val="1000"/>
              </a:spcBef>
              <a:spcAft>
                <a:spcPts val="0"/>
              </a:spcAft>
              <a:buSzPts val="1400"/>
              <a:buNone/>
              <a:defRPr sz="1400">
                <a:solidFill>
                  <a:srgbClr val="888888"/>
                </a:solidFill>
              </a:defRPr>
            </a:lvl9pPr>
          </a:lstStyle>
          <a:p>
            <a:endParaRPr/>
          </a:p>
        </p:txBody>
      </p:sp>
      <p:sp>
        <p:nvSpPr>
          <p:cNvPr id="61" name="Google Shape;61;p13"/>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3"/>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3"/>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13"/>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4"/>
          <p:cNvSpPr txBox="1">
            <a:spLocks noGrp="1"/>
          </p:cNvSpPr>
          <p:nvPr>
            <p:ph type="body" idx="1"/>
          </p:nvPr>
        </p:nvSpPr>
        <p:spPr>
          <a:xfrm>
            <a:off x="2589212" y="2133600"/>
            <a:ext cx="4313864" cy="377762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8" name="Google Shape;68;p14"/>
          <p:cNvSpPr txBox="1">
            <a:spLocks noGrp="1"/>
          </p:cNvSpPr>
          <p:nvPr>
            <p:ph type="body" idx="2"/>
          </p:nvPr>
        </p:nvSpPr>
        <p:spPr>
          <a:xfrm>
            <a:off x="7190747" y="2126222"/>
            <a:ext cx="4313864" cy="377762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69" name="Google Shape;69;p14"/>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4"/>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4"/>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14"/>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15"/>
          <p:cNvSpPr txBox="1">
            <a:spLocks noGrp="1"/>
          </p:cNvSpPr>
          <p:nvPr>
            <p:ph type="body" idx="1"/>
          </p:nvPr>
        </p:nvSpPr>
        <p:spPr>
          <a:xfrm>
            <a:off x="2939373" y="1972703"/>
            <a:ext cx="3992732" cy="5762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400"/>
              <a:buNone/>
              <a:defRPr sz="2400" b="0"/>
            </a:lvl1pPr>
            <a:lvl2pPr marL="914400" lvl="1" indent="-228600" algn="l">
              <a:lnSpc>
                <a:spcPct val="100000"/>
              </a:lnSpc>
              <a:spcBef>
                <a:spcPts val="1000"/>
              </a:spcBef>
              <a:spcAft>
                <a:spcPts val="0"/>
              </a:spcAft>
              <a:buSzPts val="2000"/>
              <a:buNone/>
              <a:defRPr sz="20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76" name="Google Shape;76;p15"/>
          <p:cNvSpPr txBox="1">
            <a:spLocks noGrp="1"/>
          </p:cNvSpPr>
          <p:nvPr>
            <p:ph type="body" idx="2"/>
          </p:nvPr>
        </p:nvSpPr>
        <p:spPr>
          <a:xfrm>
            <a:off x="2589212" y="2548966"/>
            <a:ext cx="4342893" cy="335406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77" name="Google Shape;77;p15"/>
          <p:cNvSpPr txBox="1">
            <a:spLocks noGrp="1"/>
          </p:cNvSpPr>
          <p:nvPr>
            <p:ph type="body" idx="3"/>
          </p:nvPr>
        </p:nvSpPr>
        <p:spPr>
          <a:xfrm>
            <a:off x="7506629" y="1969475"/>
            <a:ext cx="3999001" cy="5762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SzPts val="2400"/>
              <a:buNone/>
              <a:defRPr sz="2400" b="0"/>
            </a:lvl1pPr>
            <a:lvl2pPr marL="914400" lvl="1" indent="-228600" algn="l">
              <a:lnSpc>
                <a:spcPct val="100000"/>
              </a:lnSpc>
              <a:spcBef>
                <a:spcPts val="1000"/>
              </a:spcBef>
              <a:spcAft>
                <a:spcPts val="0"/>
              </a:spcAft>
              <a:buSzPts val="2000"/>
              <a:buNone/>
              <a:defRPr sz="20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78" name="Google Shape;78;p15"/>
          <p:cNvSpPr txBox="1">
            <a:spLocks noGrp="1"/>
          </p:cNvSpPr>
          <p:nvPr>
            <p:ph type="body" idx="4"/>
          </p:nvPr>
        </p:nvSpPr>
        <p:spPr>
          <a:xfrm>
            <a:off x="7166957" y="2545738"/>
            <a:ext cx="4338674" cy="335406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79" name="Google Shape;79;p15"/>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5"/>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15"/>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15"/>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3"/>
        <p:cNvGrpSpPr/>
        <p:nvPr/>
      </p:nvGrpSpPr>
      <p:grpSpPr>
        <a:xfrm>
          <a:off x="0" y="0"/>
          <a:ext cx="0" cy="0"/>
          <a:chOff x="0" y="0"/>
          <a:chExt cx="0" cy="0"/>
        </a:xfrm>
      </p:grpSpPr>
      <p:sp>
        <p:nvSpPr>
          <p:cNvPr id="84" name="Google Shape;84;p17"/>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7"/>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17"/>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1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2589212" y="446088"/>
            <a:ext cx="3505199" cy="97631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2000"/>
              <a:buFont typeface="Century Gothic"/>
              <a:buNone/>
              <a:defRPr sz="20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18"/>
          <p:cNvSpPr txBox="1">
            <a:spLocks noGrp="1"/>
          </p:cNvSpPr>
          <p:nvPr>
            <p:ph type="body" idx="1"/>
          </p:nvPr>
        </p:nvSpPr>
        <p:spPr>
          <a:xfrm>
            <a:off x="6323012" y="446088"/>
            <a:ext cx="5181600" cy="5414963"/>
          </a:xfrm>
          <a:prstGeom prst="rect">
            <a:avLst/>
          </a:prstGeom>
          <a:noFill/>
          <a:ln>
            <a:noFill/>
          </a:ln>
        </p:spPr>
        <p:txBody>
          <a:bodyPr spcFirstLastPara="1" wrap="square" lIns="91425" tIns="45700" rIns="91425" bIns="45700" anchor="ctr"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91" name="Google Shape;91;p18"/>
          <p:cNvSpPr txBox="1">
            <a:spLocks noGrp="1"/>
          </p:cNvSpPr>
          <p:nvPr>
            <p:ph type="body" idx="2"/>
          </p:nvPr>
        </p:nvSpPr>
        <p:spPr>
          <a:xfrm>
            <a:off x="2589212" y="1598613"/>
            <a:ext cx="3505199" cy="4262436"/>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400"/>
              <a:buNone/>
              <a:defRPr sz="1400"/>
            </a:lvl1pPr>
            <a:lvl2pPr marL="914400" lvl="1" indent="-228600" algn="l">
              <a:lnSpc>
                <a:spcPct val="100000"/>
              </a:lnSpc>
              <a:spcBef>
                <a:spcPts val="1000"/>
              </a:spcBef>
              <a:spcAft>
                <a:spcPts val="0"/>
              </a:spcAft>
              <a:buSzPts val="1200"/>
              <a:buNone/>
              <a:defRPr sz="1200"/>
            </a:lvl2pPr>
            <a:lvl3pPr marL="1371600" lvl="2" indent="-228600" algn="l">
              <a:lnSpc>
                <a:spcPct val="100000"/>
              </a:lnSpc>
              <a:spcBef>
                <a:spcPts val="1000"/>
              </a:spcBef>
              <a:spcAft>
                <a:spcPts val="0"/>
              </a:spcAft>
              <a:buSzPts val="1000"/>
              <a:buNone/>
              <a:defRPr sz="1000"/>
            </a:lvl3pPr>
            <a:lvl4pPr marL="1828800" lvl="3" indent="-228600" algn="l">
              <a:lnSpc>
                <a:spcPct val="100000"/>
              </a:lnSpc>
              <a:spcBef>
                <a:spcPts val="1000"/>
              </a:spcBef>
              <a:spcAft>
                <a:spcPts val="0"/>
              </a:spcAft>
              <a:buSzPts val="900"/>
              <a:buNone/>
              <a:defRPr sz="900"/>
            </a:lvl4pPr>
            <a:lvl5pPr marL="2286000" lvl="4" indent="-228600" algn="l">
              <a:lnSpc>
                <a:spcPct val="100000"/>
              </a:lnSpc>
              <a:spcBef>
                <a:spcPts val="1000"/>
              </a:spcBef>
              <a:spcAft>
                <a:spcPts val="0"/>
              </a:spcAft>
              <a:buSzPts val="900"/>
              <a:buNone/>
              <a:defRPr sz="900"/>
            </a:lvl5pPr>
            <a:lvl6pPr marL="2743200" lvl="5" indent="-228600" algn="l">
              <a:lnSpc>
                <a:spcPct val="100000"/>
              </a:lnSpc>
              <a:spcBef>
                <a:spcPts val="1000"/>
              </a:spcBef>
              <a:spcAft>
                <a:spcPts val="0"/>
              </a:spcAft>
              <a:buSzPts val="900"/>
              <a:buNone/>
              <a:defRPr sz="900"/>
            </a:lvl6pPr>
            <a:lvl7pPr marL="3200400" lvl="6" indent="-228600" algn="l">
              <a:lnSpc>
                <a:spcPct val="100000"/>
              </a:lnSpc>
              <a:spcBef>
                <a:spcPts val="1000"/>
              </a:spcBef>
              <a:spcAft>
                <a:spcPts val="0"/>
              </a:spcAft>
              <a:buSzPts val="900"/>
              <a:buNone/>
              <a:defRPr sz="900"/>
            </a:lvl7pPr>
            <a:lvl8pPr marL="3657600" lvl="7" indent="-228600" algn="l">
              <a:lnSpc>
                <a:spcPct val="100000"/>
              </a:lnSpc>
              <a:spcBef>
                <a:spcPts val="1000"/>
              </a:spcBef>
              <a:spcAft>
                <a:spcPts val="0"/>
              </a:spcAft>
              <a:buSzPts val="900"/>
              <a:buNone/>
              <a:defRPr sz="900"/>
            </a:lvl8pPr>
            <a:lvl9pPr marL="4114800" lvl="8" indent="-228600" algn="l">
              <a:lnSpc>
                <a:spcPct val="100000"/>
              </a:lnSpc>
              <a:spcBef>
                <a:spcPts val="1000"/>
              </a:spcBef>
              <a:spcAft>
                <a:spcPts val="0"/>
              </a:spcAft>
              <a:buSzPts val="900"/>
              <a:buNone/>
              <a:defRPr sz="900"/>
            </a:lvl9pPr>
          </a:lstStyle>
          <a:p>
            <a:endParaRPr/>
          </a:p>
        </p:txBody>
      </p:sp>
      <p:sp>
        <p:nvSpPr>
          <p:cNvPr id="92" name="Google Shape;92;p18"/>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8"/>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18"/>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18"/>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2589213" y="4800600"/>
            <a:ext cx="8915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262626"/>
              </a:buClr>
              <a:buSzPts val="2400"/>
              <a:buFont typeface="Century Gothic"/>
              <a:buNone/>
              <a:defRPr sz="2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19"/>
          <p:cNvSpPr>
            <a:spLocks noGrp="1"/>
          </p:cNvSpPr>
          <p:nvPr>
            <p:ph type="pic" idx="2"/>
          </p:nvPr>
        </p:nvSpPr>
        <p:spPr>
          <a:xfrm>
            <a:off x="2589212" y="634965"/>
            <a:ext cx="8915400" cy="3854970"/>
          </a:xfrm>
          <a:prstGeom prst="rect">
            <a:avLst/>
          </a:prstGeom>
          <a:noFill/>
          <a:ln>
            <a:noFill/>
          </a:ln>
        </p:spPr>
        <p:txBody>
          <a:bodyPr spcFirstLastPara="1" wrap="square" lIns="91425" tIns="45700" rIns="91425" bIns="45700" anchor="t" anchorCtr="0">
            <a:normAutofit/>
          </a:bodyPr>
          <a:lstStyle>
            <a:lvl1pPr marR="0" lvl="0" algn="ctr"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1pPr>
            <a:lvl2pPr marR="0" lvl="1"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2pPr>
            <a:lvl3pPr marR="0" lvl="2"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3pPr>
            <a:lvl4pPr marR="0" lvl="3"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4pPr>
            <a:lvl5pPr marR="0" lvl="4"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5pPr>
            <a:lvl6pPr marR="0" lvl="5"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6pPr>
            <a:lvl7pPr marR="0" lvl="6"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7pPr>
            <a:lvl8pPr marR="0" lvl="7"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8pPr>
            <a:lvl9pPr marR="0" lvl="8" algn="l" rtl="0">
              <a:lnSpc>
                <a:spcPct val="100000"/>
              </a:lnSpc>
              <a:spcBef>
                <a:spcPts val="1000"/>
              </a:spcBef>
              <a:spcAft>
                <a:spcPts val="0"/>
              </a:spcAft>
              <a:buClr>
                <a:schemeClr val="accent1"/>
              </a:buClr>
              <a:buSzPts val="1600"/>
              <a:buFont typeface="Noto Sans Symbols"/>
              <a:buNone/>
              <a:defRPr sz="1600" b="0" i="0" u="none" strike="noStrike" cap="none">
                <a:solidFill>
                  <a:srgbClr val="3F3F3F"/>
                </a:solidFill>
                <a:latin typeface="Century Gothic"/>
                <a:ea typeface="Century Gothic"/>
                <a:cs typeface="Century Gothic"/>
                <a:sym typeface="Century Gothic"/>
              </a:defRPr>
            </a:lvl9pPr>
          </a:lstStyle>
          <a:p>
            <a:endParaRPr/>
          </a:p>
        </p:txBody>
      </p:sp>
      <p:sp>
        <p:nvSpPr>
          <p:cNvPr id="99" name="Google Shape;99;p19"/>
          <p:cNvSpPr txBox="1">
            <a:spLocks noGrp="1"/>
          </p:cNvSpPr>
          <p:nvPr>
            <p:ph type="body" idx="1"/>
          </p:nvPr>
        </p:nvSpPr>
        <p:spPr>
          <a:xfrm>
            <a:off x="2589213" y="5367338"/>
            <a:ext cx="8915400" cy="49371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200"/>
              <a:buNone/>
              <a:defRPr sz="1200"/>
            </a:lvl1pPr>
            <a:lvl2pPr marL="914400" lvl="1" indent="-228600" algn="l">
              <a:lnSpc>
                <a:spcPct val="100000"/>
              </a:lnSpc>
              <a:spcBef>
                <a:spcPts val="1000"/>
              </a:spcBef>
              <a:spcAft>
                <a:spcPts val="0"/>
              </a:spcAft>
              <a:buSzPts val="1200"/>
              <a:buNone/>
              <a:defRPr sz="1200"/>
            </a:lvl2pPr>
            <a:lvl3pPr marL="1371600" lvl="2" indent="-228600" algn="l">
              <a:lnSpc>
                <a:spcPct val="100000"/>
              </a:lnSpc>
              <a:spcBef>
                <a:spcPts val="1000"/>
              </a:spcBef>
              <a:spcAft>
                <a:spcPts val="0"/>
              </a:spcAft>
              <a:buSzPts val="1000"/>
              <a:buNone/>
              <a:defRPr sz="1000"/>
            </a:lvl3pPr>
            <a:lvl4pPr marL="1828800" lvl="3" indent="-228600" algn="l">
              <a:lnSpc>
                <a:spcPct val="100000"/>
              </a:lnSpc>
              <a:spcBef>
                <a:spcPts val="1000"/>
              </a:spcBef>
              <a:spcAft>
                <a:spcPts val="0"/>
              </a:spcAft>
              <a:buSzPts val="900"/>
              <a:buNone/>
              <a:defRPr sz="900"/>
            </a:lvl4pPr>
            <a:lvl5pPr marL="2286000" lvl="4" indent="-228600" algn="l">
              <a:lnSpc>
                <a:spcPct val="100000"/>
              </a:lnSpc>
              <a:spcBef>
                <a:spcPts val="1000"/>
              </a:spcBef>
              <a:spcAft>
                <a:spcPts val="0"/>
              </a:spcAft>
              <a:buSzPts val="900"/>
              <a:buNone/>
              <a:defRPr sz="900"/>
            </a:lvl5pPr>
            <a:lvl6pPr marL="2743200" lvl="5" indent="-228600" algn="l">
              <a:lnSpc>
                <a:spcPct val="100000"/>
              </a:lnSpc>
              <a:spcBef>
                <a:spcPts val="1000"/>
              </a:spcBef>
              <a:spcAft>
                <a:spcPts val="0"/>
              </a:spcAft>
              <a:buSzPts val="900"/>
              <a:buNone/>
              <a:defRPr sz="900"/>
            </a:lvl6pPr>
            <a:lvl7pPr marL="3200400" lvl="6" indent="-228600" algn="l">
              <a:lnSpc>
                <a:spcPct val="100000"/>
              </a:lnSpc>
              <a:spcBef>
                <a:spcPts val="1000"/>
              </a:spcBef>
              <a:spcAft>
                <a:spcPts val="0"/>
              </a:spcAft>
              <a:buSzPts val="900"/>
              <a:buNone/>
              <a:defRPr sz="900"/>
            </a:lvl7pPr>
            <a:lvl8pPr marL="3657600" lvl="7" indent="-228600" algn="l">
              <a:lnSpc>
                <a:spcPct val="100000"/>
              </a:lnSpc>
              <a:spcBef>
                <a:spcPts val="1000"/>
              </a:spcBef>
              <a:spcAft>
                <a:spcPts val="0"/>
              </a:spcAft>
              <a:buSzPts val="900"/>
              <a:buNone/>
              <a:defRPr sz="900"/>
            </a:lvl8pPr>
            <a:lvl9pPr marL="4114800" lvl="8" indent="-228600" algn="l">
              <a:lnSpc>
                <a:spcPct val="100000"/>
              </a:lnSpc>
              <a:spcBef>
                <a:spcPts val="1000"/>
              </a:spcBef>
              <a:spcAft>
                <a:spcPts val="0"/>
              </a:spcAft>
              <a:buSzPts val="900"/>
              <a:buNone/>
              <a:defRPr sz="900"/>
            </a:lvl9pPr>
          </a:lstStyle>
          <a:p>
            <a:endParaRPr/>
          </a:p>
        </p:txBody>
      </p:sp>
      <p:sp>
        <p:nvSpPr>
          <p:cNvPr id="100" name="Google Shape;100;p19"/>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19"/>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19"/>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9"/>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E6E4C3"/>
            </a:gs>
          </a:gsLst>
          <a:path path="circle">
            <a:fillToRect r="100000" b="100000"/>
          </a:path>
          <a:tileRect l="-100000" t="-100000"/>
        </a:gradFill>
        <a:effectLst/>
      </p:bgPr>
    </p:bg>
    <p:spTree>
      <p:nvGrpSpPr>
        <p:cNvPr id="1" name="Shape 5"/>
        <p:cNvGrpSpPr/>
        <p:nvPr/>
      </p:nvGrpSpPr>
      <p:grpSpPr>
        <a:xfrm>
          <a:off x="0" y="0"/>
          <a:ext cx="0" cy="0"/>
          <a:chOff x="0" y="0"/>
          <a:chExt cx="0" cy="0"/>
        </a:xfrm>
      </p:grpSpPr>
      <p:grpSp>
        <p:nvGrpSpPr>
          <p:cNvPr id="6" name="Google Shape;6;p10"/>
          <p:cNvGrpSpPr/>
          <p:nvPr/>
        </p:nvGrpSpPr>
        <p:grpSpPr>
          <a:xfrm>
            <a:off x="1" y="228600"/>
            <a:ext cx="2851516" cy="6638628"/>
            <a:chOff x="2487613" y="285750"/>
            <a:chExt cx="2428875" cy="5654676"/>
          </a:xfrm>
        </p:grpSpPr>
        <p:sp>
          <p:nvSpPr>
            <p:cNvPr id="7" name="Google Shape;7;p10"/>
            <p:cNvSpPr/>
            <p:nvPr/>
          </p:nvSpPr>
          <p:spPr>
            <a:xfrm>
              <a:off x="2487613" y="2284413"/>
              <a:ext cx="85725" cy="533400"/>
            </a:xfrm>
            <a:custGeom>
              <a:avLst/>
              <a:gdLst/>
              <a:ahLst/>
              <a:cxnLst/>
              <a:rect l="l" t="t" r="r" b="b"/>
              <a:pathLst>
                <a:path w="22" h="136" extrusionOk="0">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8;p10"/>
            <p:cNvSpPr/>
            <p:nvPr/>
          </p:nvSpPr>
          <p:spPr>
            <a:xfrm>
              <a:off x="2597151" y="2779713"/>
              <a:ext cx="550863" cy="1978025"/>
            </a:xfrm>
            <a:custGeom>
              <a:avLst/>
              <a:gdLst/>
              <a:ahLst/>
              <a:cxnLst/>
              <a:rect l="l" t="t" r="r" b="b"/>
              <a:pathLst>
                <a:path w="140" h="504" extrusionOk="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9;p10"/>
            <p:cNvSpPr/>
            <p:nvPr/>
          </p:nvSpPr>
          <p:spPr>
            <a:xfrm>
              <a:off x="3175001" y="4730750"/>
              <a:ext cx="519113" cy="1209675"/>
            </a:xfrm>
            <a:custGeom>
              <a:avLst/>
              <a:gdLst/>
              <a:ahLst/>
              <a:cxnLst/>
              <a:rect l="l" t="t" r="r" b="b"/>
              <a:pathLst>
                <a:path w="132" h="308" extrusionOk="0">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10;p10"/>
            <p:cNvSpPr/>
            <p:nvPr/>
          </p:nvSpPr>
          <p:spPr>
            <a:xfrm>
              <a:off x="3305176" y="5630863"/>
              <a:ext cx="146050" cy="309563"/>
            </a:xfrm>
            <a:custGeom>
              <a:avLst/>
              <a:gdLst/>
              <a:ahLst/>
              <a:cxnLst/>
              <a:rect l="l" t="t" r="r" b="b"/>
              <a:pathLst>
                <a:path w="37" h="79" extrusionOk="0">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10"/>
            <p:cNvSpPr/>
            <p:nvPr/>
          </p:nvSpPr>
          <p:spPr>
            <a:xfrm>
              <a:off x="2573338" y="2817813"/>
              <a:ext cx="700088" cy="2835275"/>
            </a:xfrm>
            <a:custGeom>
              <a:avLst/>
              <a:gdLst/>
              <a:ahLst/>
              <a:cxnLst/>
              <a:rect l="l" t="t" r="r" b="b"/>
              <a:pathLst>
                <a:path w="178" h="722" extrusionOk="0">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10"/>
            <p:cNvSpPr/>
            <p:nvPr/>
          </p:nvSpPr>
          <p:spPr>
            <a:xfrm>
              <a:off x="2506663" y="285750"/>
              <a:ext cx="90488" cy="2493963"/>
            </a:xfrm>
            <a:custGeom>
              <a:avLst/>
              <a:gdLst/>
              <a:ahLst/>
              <a:cxnLst/>
              <a:rect l="l" t="t" r="r" b="b"/>
              <a:pathLst>
                <a:path w="23" h="635" extrusionOk="0">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10"/>
            <p:cNvSpPr/>
            <p:nvPr/>
          </p:nvSpPr>
          <p:spPr>
            <a:xfrm>
              <a:off x="2554288" y="2598738"/>
              <a:ext cx="66675" cy="420688"/>
            </a:xfrm>
            <a:custGeom>
              <a:avLst/>
              <a:gdLst/>
              <a:ahLst/>
              <a:cxnLst/>
              <a:rect l="l" t="t" r="r" b="b"/>
              <a:pathLst>
                <a:path w="17" h="107" extrusionOk="0">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10"/>
            <p:cNvSpPr/>
            <p:nvPr/>
          </p:nvSpPr>
          <p:spPr>
            <a:xfrm>
              <a:off x="3143251" y="4757738"/>
              <a:ext cx="161925" cy="873125"/>
            </a:xfrm>
            <a:custGeom>
              <a:avLst/>
              <a:gdLst/>
              <a:ahLst/>
              <a:cxnLst/>
              <a:rect l="l" t="t" r="r" b="b"/>
              <a:pathLst>
                <a:path w="41" h="222" extrusionOk="0">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10"/>
            <p:cNvSpPr/>
            <p:nvPr/>
          </p:nvSpPr>
          <p:spPr>
            <a:xfrm>
              <a:off x="3148013" y="1282700"/>
              <a:ext cx="1768475" cy="3448050"/>
            </a:xfrm>
            <a:custGeom>
              <a:avLst/>
              <a:gdLst/>
              <a:ahLst/>
              <a:cxnLst/>
              <a:rect l="l" t="t" r="r" b="b"/>
              <a:pathLst>
                <a:path w="450" h="878" extrusionOk="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10"/>
            <p:cNvSpPr/>
            <p:nvPr/>
          </p:nvSpPr>
          <p:spPr>
            <a:xfrm>
              <a:off x="3273426" y="5653088"/>
              <a:ext cx="138113" cy="287338"/>
            </a:xfrm>
            <a:custGeom>
              <a:avLst/>
              <a:gdLst/>
              <a:ahLst/>
              <a:cxnLst/>
              <a:rect l="l" t="t" r="r" b="b"/>
              <a:pathLst>
                <a:path w="35" h="73" extrusionOk="0">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10"/>
            <p:cNvSpPr/>
            <p:nvPr/>
          </p:nvSpPr>
          <p:spPr>
            <a:xfrm>
              <a:off x="3143251" y="4656138"/>
              <a:ext cx="31750" cy="188913"/>
            </a:xfrm>
            <a:custGeom>
              <a:avLst/>
              <a:gdLst/>
              <a:ahLst/>
              <a:cxnLst/>
              <a:rect l="l" t="t" r="r" b="b"/>
              <a:pathLst>
                <a:path w="8" h="48" extrusionOk="0">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10"/>
            <p:cNvSpPr/>
            <p:nvPr/>
          </p:nvSpPr>
          <p:spPr>
            <a:xfrm>
              <a:off x="3211513" y="5410200"/>
              <a:ext cx="203200" cy="530225"/>
            </a:xfrm>
            <a:custGeom>
              <a:avLst/>
              <a:gdLst/>
              <a:ahLst/>
              <a:cxnLst/>
              <a:rect l="l" t="t" r="r" b="b"/>
              <a:pathLst>
                <a:path w="52" h="135" extrusionOk="0">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 name="Google Shape;19;p10"/>
          <p:cNvGrpSpPr/>
          <p:nvPr/>
        </p:nvGrpSpPr>
        <p:grpSpPr>
          <a:xfrm>
            <a:off x="27222" y="-32"/>
            <a:ext cx="2356674" cy="6853285"/>
            <a:chOff x="6627813" y="195454"/>
            <a:chExt cx="1952625" cy="5678297"/>
          </a:xfrm>
        </p:grpSpPr>
        <p:sp>
          <p:nvSpPr>
            <p:cNvPr id="20" name="Google Shape;20;p10"/>
            <p:cNvSpPr/>
            <p:nvPr/>
          </p:nvSpPr>
          <p:spPr>
            <a:xfrm>
              <a:off x="6627813" y="195454"/>
              <a:ext cx="409575" cy="3646488"/>
            </a:xfrm>
            <a:custGeom>
              <a:avLst/>
              <a:gdLst/>
              <a:ahLst/>
              <a:cxnLst/>
              <a:rect l="l" t="t" r="r" b="b"/>
              <a:pathLst>
                <a:path w="103" h="920" extrusionOk="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10"/>
            <p:cNvSpPr/>
            <p:nvPr/>
          </p:nvSpPr>
          <p:spPr>
            <a:xfrm>
              <a:off x="7061201" y="3771900"/>
              <a:ext cx="350838" cy="1309688"/>
            </a:xfrm>
            <a:custGeom>
              <a:avLst/>
              <a:gdLst/>
              <a:ahLst/>
              <a:cxnLst/>
              <a:rect l="l" t="t" r="r" b="b"/>
              <a:pathLst>
                <a:path w="88" h="330" extrusionOk="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10"/>
            <p:cNvSpPr/>
            <p:nvPr/>
          </p:nvSpPr>
          <p:spPr>
            <a:xfrm>
              <a:off x="7439026" y="5053013"/>
              <a:ext cx="357188" cy="820738"/>
            </a:xfrm>
            <a:custGeom>
              <a:avLst/>
              <a:gdLst/>
              <a:ahLst/>
              <a:cxnLst/>
              <a:rect l="l" t="t" r="r" b="b"/>
              <a:pathLst>
                <a:path w="90" h="207" extrusionOk="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10"/>
            <p:cNvSpPr/>
            <p:nvPr/>
          </p:nvSpPr>
          <p:spPr>
            <a:xfrm>
              <a:off x="7037388" y="3811588"/>
              <a:ext cx="457200" cy="1852613"/>
            </a:xfrm>
            <a:custGeom>
              <a:avLst/>
              <a:gdLst/>
              <a:ahLst/>
              <a:cxnLst/>
              <a:rect l="l" t="t" r="r" b="b"/>
              <a:pathLst>
                <a:path w="115" h="467" extrusionOk="0">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10"/>
            <p:cNvSpPr/>
            <p:nvPr/>
          </p:nvSpPr>
          <p:spPr>
            <a:xfrm>
              <a:off x="6992938" y="1263650"/>
              <a:ext cx="144463" cy="2508250"/>
            </a:xfrm>
            <a:custGeom>
              <a:avLst/>
              <a:gdLst/>
              <a:ahLst/>
              <a:cxnLst/>
              <a:rect l="l" t="t" r="r" b="b"/>
              <a:pathLst>
                <a:path w="36" h="633" extrusionOk="0">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10"/>
            <p:cNvSpPr/>
            <p:nvPr/>
          </p:nvSpPr>
          <p:spPr>
            <a:xfrm>
              <a:off x="7526338" y="5640388"/>
              <a:ext cx="111125" cy="233363"/>
            </a:xfrm>
            <a:custGeom>
              <a:avLst/>
              <a:gdLst/>
              <a:ahLst/>
              <a:cxnLst/>
              <a:rect l="l" t="t" r="r" b="b"/>
              <a:pathLst>
                <a:path w="28" h="59" extrusionOk="0">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10"/>
            <p:cNvSpPr/>
            <p:nvPr/>
          </p:nvSpPr>
          <p:spPr>
            <a:xfrm>
              <a:off x="7021513" y="3598863"/>
              <a:ext cx="68263" cy="423863"/>
            </a:xfrm>
            <a:custGeom>
              <a:avLst/>
              <a:gdLst/>
              <a:ahLst/>
              <a:cxnLst/>
              <a:rect l="l" t="t" r="r" b="b"/>
              <a:pathLst>
                <a:path w="17" h="107" extrusionOk="0">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10"/>
            <p:cNvSpPr/>
            <p:nvPr/>
          </p:nvSpPr>
          <p:spPr>
            <a:xfrm>
              <a:off x="7412038" y="2801938"/>
              <a:ext cx="1168400" cy="2251075"/>
            </a:xfrm>
            <a:custGeom>
              <a:avLst/>
              <a:gdLst/>
              <a:ahLst/>
              <a:cxnLst/>
              <a:rect l="l" t="t" r="r" b="b"/>
              <a:pathLst>
                <a:path w="294" h="568" extrusionOk="0">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10"/>
            <p:cNvSpPr/>
            <p:nvPr/>
          </p:nvSpPr>
          <p:spPr>
            <a:xfrm>
              <a:off x="7494588" y="5664200"/>
              <a:ext cx="100013" cy="209550"/>
            </a:xfrm>
            <a:custGeom>
              <a:avLst/>
              <a:gdLst/>
              <a:ahLst/>
              <a:cxnLst/>
              <a:rect l="l" t="t" r="r" b="b"/>
              <a:pathLst>
                <a:path w="25" h="53" extrusionOk="0">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10"/>
            <p:cNvSpPr/>
            <p:nvPr/>
          </p:nvSpPr>
          <p:spPr>
            <a:xfrm>
              <a:off x="7412038" y="5081588"/>
              <a:ext cx="114300" cy="558800"/>
            </a:xfrm>
            <a:custGeom>
              <a:avLst/>
              <a:gdLst/>
              <a:ahLst/>
              <a:cxnLst/>
              <a:rect l="l" t="t" r="r" b="b"/>
              <a:pathLst>
                <a:path w="29" h="141" extrusionOk="0">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10"/>
            <p:cNvSpPr/>
            <p:nvPr/>
          </p:nvSpPr>
          <p:spPr>
            <a:xfrm>
              <a:off x="7412038" y="4978400"/>
              <a:ext cx="31750" cy="188913"/>
            </a:xfrm>
            <a:custGeom>
              <a:avLst/>
              <a:gdLst/>
              <a:ahLst/>
              <a:cxnLst/>
              <a:rect l="l" t="t" r="r" b="b"/>
              <a:pathLst>
                <a:path w="8" h="48" extrusionOk="0">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10"/>
            <p:cNvSpPr/>
            <p:nvPr/>
          </p:nvSpPr>
          <p:spPr>
            <a:xfrm>
              <a:off x="7439026" y="5434013"/>
              <a:ext cx="174625" cy="439738"/>
            </a:xfrm>
            <a:custGeom>
              <a:avLst/>
              <a:gdLst/>
              <a:ahLst/>
              <a:cxnLst/>
              <a:rect l="l" t="t" r="r" b="b"/>
              <a:pathLst>
                <a:path w="44" h="111" extrusionOk="0">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 name="Google Shape;32;p10"/>
          <p:cNvSpPr/>
          <p:nvPr/>
        </p:nvSpPr>
        <p:spPr>
          <a:xfrm>
            <a:off x="0" y="0"/>
            <a:ext cx="182880" cy="68580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10"/>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0"/>
              </a:spcBef>
              <a:spcAft>
                <a:spcPts val="0"/>
              </a:spcAft>
              <a:buClr>
                <a:srgbClr val="262626"/>
              </a:buClr>
              <a:buSzPts val="3600"/>
              <a:buFont typeface="Century Gothic"/>
              <a:buNone/>
              <a:defRPr sz="3600" b="0" i="0" u="none" strike="noStrike" cap="none">
                <a:solidFill>
                  <a:srgbClr val="262626"/>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9pPr>
          </a:lstStyle>
          <a:p>
            <a:endParaRPr/>
          </a:p>
        </p:txBody>
      </p:sp>
      <p:sp>
        <p:nvSpPr>
          <p:cNvPr id="34" name="Google Shape;34;p10"/>
          <p:cNvSpPr txBox="1">
            <a:spLocks noGrp="1"/>
          </p:cNvSpPr>
          <p:nvPr>
            <p:ph type="body" idx="1"/>
          </p:nvPr>
        </p:nvSpPr>
        <p:spPr>
          <a:xfrm>
            <a:off x="2589212" y="2133600"/>
            <a:ext cx="8915400" cy="3886200"/>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1"/>
              </a:buClr>
              <a:buSzPts val="180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30200" algn="l" rtl="0">
              <a:lnSpc>
                <a:spcPct val="100000"/>
              </a:lnSpc>
              <a:spcBef>
                <a:spcPts val="1000"/>
              </a:spcBef>
              <a:spcAft>
                <a:spcPts val="0"/>
              </a:spcAft>
              <a:buClr>
                <a:schemeClr val="accent1"/>
              </a:buClr>
              <a:buSzPts val="160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317500" algn="l" rtl="0">
              <a:lnSpc>
                <a:spcPct val="100000"/>
              </a:lnSpc>
              <a:spcBef>
                <a:spcPts val="1000"/>
              </a:spcBef>
              <a:spcAft>
                <a:spcPts val="0"/>
              </a:spcAft>
              <a:buClr>
                <a:schemeClr val="accent1"/>
              </a:buClr>
              <a:buSzPts val="140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304800" algn="l" rtl="0">
              <a:lnSpc>
                <a:spcPct val="100000"/>
              </a:lnSpc>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35" name="Google Shape;35;p10"/>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lstStyle>
            <a:lvl1pPr marR="0" lvl="0" algn="r" rtl="0">
              <a:lnSpc>
                <a:spcPct val="100000"/>
              </a:lnSpc>
              <a:spcBef>
                <a:spcPts val="0"/>
              </a:spcBef>
              <a:spcAft>
                <a:spcPts val="0"/>
              </a:spcAft>
              <a:buClr>
                <a:srgbClr val="000000"/>
              </a:buClr>
              <a:buSzPts val="1400"/>
              <a:buFont typeface="Arial"/>
              <a:buNone/>
              <a:defRPr sz="900" b="0" i="0" u="none" strike="noStrike" cap="none">
                <a:solidFill>
                  <a:srgbClr val="888888"/>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36" name="Google Shape;36;p10"/>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lstStyle>
            <a:lvl1pPr marR="0" lvl="0" algn="l" rtl="0">
              <a:lnSpc>
                <a:spcPct val="100000"/>
              </a:lnSpc>
              <a:spcBef>
                <a:spcPts val="0"/>
              </a:spcBef>
              <a:spcAft>
                <a:spcPts val="0"/>
              </a:spcAft>
              <a:buClr>
                <a:srgbClr val="000000"/>
              </a:buClr>
              <a:buSzPts val="1400"/>
              <a:buFont typeface="Arial"/>
              <a:buNone/>
              <a:defRPr sz="900" b="0" i="0" u="none" strike="noStrike" cap="none">
                <a:solidFill>
                  <a:srgbClr val="888888"/>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37" name="Google Shape;37;p10"/>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2000"/>
              <a:buFont typeface="Arial"/>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jp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
          <p:cNvSpPr txBox="1">
            <a:spLocks noGrp="1"/>
          </p:cNvSpPr>
          <p:nvPr>
            <p:ph type="ctrTitle"/>
          </p:nvPr>
        </p:nvSpPr>
        <p:spPr>
          <a:xfrm>
            <a:off x="1605539" y="374074"/>
            <a:ext cx="8915399" cy="3491345"/>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rgbClr val="262626"/>
              </a:buClr>
              <a:buSzPts val="10000"/>
              <a:buFont typeface="Century Gothic"/>
              <a:buNone/>
            </a:pPr>
            <a:r>
              <a:rPr lang="en-US" sz="10000" b="1"/>
              <a:t>Beyond Undiagnosed </a:t>
            </a:r>
            <a:endParaRPr sz="10000" b="1"/>
          </a:p>
        </p:txBody>
      </p:sp>
      <p:sp>
        <p:nvSpPr>
          <p:cNvPr id="165" name="Google Shape;165;p1"/>
          <p:cNvSpPr txBox="1">
            <a:spLocks noGrp="1"/>
          </p:cNvSpPr>
          <p:nvPr>
            <p:ph type="subTitle" idx="1"/>
          </p:nvPr>
        </p:nvSpPr>
        <p:spPr>
          <a:xfrm>
            <a:off x="1799505" y="4444870"/>
            <a:ext cx="8915399" cy="1580818"/>
          </a:xfrm>
          <a:prstGeom prst="rect">
            <a:avLst/>
          </a:prstGeom>
          <a:noFill/>
          <a:ln>
            <a:noFill/>
          </a:ln>
        </p:spPr>
        <p:txBody>
          <a:bodyPr spcFirstLastPara="1" wrap="square" lIns="91425" tIns="45700" rIns="91425" bIns="45700" anchor="t" anchorCtr="0">
            <a:normAutofit/>
          </a:bodyPr>
          <a:lstStyle/>
          <a:p>
            <a:pPr marL="0" lvl="0" indent="0" algn="l" rtl="0">
              <a:lnSpc>
                <a:spcPct val="80000"/>
              </a:lnSpc>
              <a:spcBef>
                <a:spcPts val="0"/>
              </a:spcBef>
              <a:spcAft>
                <a:spcPts val="0"/>
              </a:spcAft>
              <a:buSzPts val="4620"/>
              <a:buNone/>
            </a:pPr>
            <a:r>
              <a:rPr lang="en-US" sz="4620" b="1"/>
              <a:t>By DONS</a:t>
            </a:r>
            <a:endParaRPr/>
          </a:p>
          <a:p>
            <a:pPr marL="0" lvl="0" indent="0" algn="l" rtl="0">
              <a:lnSpc>
                <a:spcPct val="80000"/>
              </a:lnSpc>
              <a:spcBef>
                <a:spcPts val="1000"/>
              </a:spcBef>
              <a:spcAft>
                <a:spcPts val="0"/>
              </a:spcAft>
              <a:buSzPts val="2640"/>
              <a:buNone/>
            </a:pPr>
            <a:endParaRPr sz="2640" b="1"/>
          </a:p>
          <a:p>
            <a:pPr marL="0" lvl="0" indent="0" algn="l" rtl="0">
              <a:lnSpc>
                <a:spcPct val="80000"/>
              </a:lnSpc>
              <a:spcBef>
                <a:spcPts val="1000"/>
              </a:spcBef>
              <a:spcAft>
                <a:spcPts val="0"/>
              </a:spcAft>
              <a:buSzPts val="2585"/>
              <a:buNone/>
            </a:pPr>
            <a:r>
              <a:rPr lang="en-US" sz="2585" b="1"/>
              <a:t>June 2019 </a:t>
            </a:r>
            <a:endParaRPr sz="2585"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5"/>
          <p:cNvSpPr txBox="1">
            <a:spLocks noGrp="1"/>
          </p:cNvSpPr>
          <p:nvPr>
            <p:ph type="title"/>
          </p:nvPr>
        </p:nvSpPr>
        <p:spPr>
          <a:xfrm>
            <a:off x="1552795" y="464090"/>
            <a:ext cx="8911687" cy="8846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200"/>
              <a:buFont typeface="Century Gothic"/>
              <a:buNone/>
            </a:pPr>
            <a:r>
              <a:rPr lang="en-US" b="1" dirty="0"/>
              <a:t>CRAVAT</a:t>
            </a:r>
            <a:endParaRPr b="1" dirty="0"/>
          </a:p>
        </p:txBody>
      </p:sp>
      <p:pic>
        <p:nvPicPr>
          <p:cNvPr id="3" name="Picture 2" descr="A screenshot of a cell phone&#10;&#10;Description automatically generated">
            <a:extLst>
              <a:ext uri="{FF2B5EF4-FFF2-40B4-BE49-F238E27FC236}">
                <a16:creationId xmlns:a16="http://schemas.microsoft.com/office/drawing/2014/main" id="{87C3E0C3-D12B-5C48-A25D-ED436DEA1BA6}"/>
              </a:ext>
            </a:extLst>
          </p:cNvPr>
          <p:cNvPicPr>
            <a:picLocks noChangeAspect="1"/>
          </p:cNvPicPr>
          <p:nvPr/>
        </p:nvPicPr>
        <p:blipFill rotWithShape="1">
          <a:blip r:embed="rId3"/>
          <a:srcRect l="2306" t="14082"/>
          <a:stretch/>
        </p:blipFill>
        <p:spPr>
          <a:xfrm>
            <a:off x="856116" y="1719874"/>
            <a:ext cx="11061864" cy="4017818"/>
          </a:xfrm>
          <a:prstGeom prst="rect">
            <a:avLst/>
          </a:prstGeom>
        </p:spPr>
      </p:pic>
      <p:pic>
        <p:nvPicPr>
          <p:cNvPr id="4" name="Picture 3">
            <a:extLst>
              <a:ext uri="{FF2B5EF4-FFF2-40B4-BE49-F238E27FC236}">
                <a16:creationId xmlns:a16="http://schemas.microsoft.com/office/drawing/2014/main" id="{FA6308D2-C6BF-964B-9983-1E42D306C9BA}"/>
              </a:ext>
            </a:extLst>
          </p:cNvPr>
          <p:cNvPicPr>
            <a:picLocks noChangeAspect="1"/>
          </p:cNvPicPr>
          <p:nvPr/>
        </p:nvPicPr>
        <p:blipFill>
          <a:blip r:embed="rId4"/>
          <a:stretch>
            <a:fillRect/>
          </a:stretch>
        </p:blipFill>
        <p:spPr>
          <a:xfrm>
            <a:off x="9535538" y="346708"/>
            <a:ext cx="2177490" cy="1119414"/>
          </a:xfrm>
          <a:prstGeom prst="rect">
            <a:avLst/>
          </a:prstGeom>
        </p:spPr>
      </p:pic>
    </p:spTree>
    <p:extLst>
      <p:ext uri="{BB962C8B-B14F-4D97-AF65-F5344CB8AC3E}">
        <p14:creationId xmlns:p14="http://schemas.microsoft.com/office/powerpoint/2010/main" val="3246112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54966-450C-0743-8841-B5D6F6344D37}"/>
              </a:ext>
            </a:extLst>
          </p:cNvPr>
          <p:cNvSpPr>
            <a:spLocks noGrp="1"/>
          </p:cNvSpPr>
          <p:nvPr>
            <p:ph type="title"/>
          </p:nvPr>
        </p:nvSpPr>
        <p:spPr>
          <a:xfrm>
            <a:off x="1357745" y="1717964"/>
            <a:ext cx="3020291" cy="1129146"/>
          </a:xfrm>
        </p:spPr>
        <p:txBody>
          <a:bodyPr>
            <a:normAutofit fontScale="90000"/>
          </a:bodyPr>
          <a:lstStyle/>
          <a:p>
            <a:r>
              <a:rPr lang="en-US" b="1" dirty="0"/>
              <a:t>Correlation with Medical Literature-1</a:t>
            </a:r>
          </a:p>
        </p:txBody>
      </p:sp>
      <p:pic>
        <p:nvPicPr>
          <p:cNvPr id="4" name="Picture 3">
            <a:extLst>
              <a:ext uri="{FF2B5EF4-FFF2-40B4-BE49-F238E27FC236}">
                <a16:creationId xmlns:a16="http://schemas.microsoft.com/office/drawing/2014/main" id="{C95EC721-4A80-7445-A604-AA1F3E42B1F2}"/>
              </a:ext>
            </a:extLst>
          </p:cNvPr>
          <p:cNvPicPr>
            <a:picLocks noChangeAspect="1"/>
          </p:cNvPicPr>
          <p:nvPr/>
        </p:nvPicPr>
        <p:blipFill>
          <a:blip r:embed="rId2"/>
          <a:stretch>
            <a:fillRect/>
          </a:stretch>
        </p:blipFill>
        <p:spPr>
          <a:xfrm>
            <a:off x="4828311" y="479819"/>
            <a:ext cx="5971310" cy="5898362"/>
          </a:xfrm>
          <a:prstGeom prst="rect">
            <a:avLst/>
          </a:prstGeom>
        </p:spPr>
      </p:pic>
    </p:spTree>
    <p:extLst>
      <p:ext uri="{BB962C8B-B14F-4D97-AF65-F5344CB8AC3E}">
        <p14:creationId xmlns:p14="http://schemas.microsoft.com/office/powerpoint/2010/main" val="2336002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BF319B6-FD2C-7943-AFB3-9C1BB63E8904}"/>
              </a:ext>
            </a:extLst>
          </p:cNvPr>
          <p:cNvPicPr>
            <a:picLocks noChangeAspect="1"/>
          </p:cNvPicPr>
          <p:nvPr/>
        </p:nvPicPr>
        <p:blipFill>
          <a:blip r:embed="rId2"/>
          <a:stretch>
            <a:fillRect/>
          </a:stretch>
        </p:blipFill>
        <p:spPr>
          <a:xfrm>
            <a:off x="4714241" y="1066800"/>
            <a:ext cx="6610962" cy="4724400"/>
          </a:xfrm>
          <a:prstGeom prst="rect">
            <a:avLst/>
          </a:prstGeom>
        </p:spPr>
      </p:pic>
      <p:sp>
        <p:nvSpPr>
          <p:cNvPr id="6" name="Title 1">
            <a:extLst>
              <a:ext uri="{FF2B5EF4-FFF2-40B4-BE49-F238E27FC236}">
                <a16:creationId xmlns:a16="http://schemas.microsoft.com/office/drawing/2014/main" id="{13343BE3-EA69-9244-B892-D079662A1E53}"/>
              </a:ext>
            </a:extLst>
          </p:cNvPr>
          <p:cNvSpPr>
            <a:spLocks noGrp="1"/>
          </p:cNvSpPr>
          <p:nvPr>
            <p:ph type="title"/>
          </p:nvPr>
        </p:nvSpPr>
        <p:spPr>
          <a:xfrm>
            <a:off x="1357745" y="1717964"/>
            <a:ext cx="3020291" cy="1129146"/>
          </a:xfrm>
        </p:spPr>
        <p:txBody>
          <a:bodyPr>
            <a:normAutofit fontScale="90000"/>
          </a:bodyPr>
          <a:lstStyle/>
          <a:p>
            <a:r>
              <a:rPr lang="en-US" b="1" dirty="0"/>
              <a:t>Correlation with Medical Literature-2</a:t>
            </a:r>
          </a:p>
        </p:txBody>
      </p:sp>
    </p:spTree>
    <p:extLst>
      <p:ext uri="{BB962C8B-B14F-4D97-AF65-F5344CB8AC3E}">
        <p14:creationId xmlns:p14="http://schemas.microsoft.com/office/powerpoint/2010/main" val="3948507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98729-CB92-424B-AEDC-E7C8BF626313}"/>
              </a:ext>
            </a:extLst>
          </p:cNvPr>
          <p:cNvSpPr>
            <a:spLocks noGrp="1"/>
          </p:cNvSpPr>
          <p:nvPr>
            <p:ph type="title"/>
          </p:nvPr>
        </p:nvSpPr>
        <p:spPr>
          <a:xfrm>
            <a:off x="2592925" y="624110"/>
            <a:ext cx="8911687" cy="936676"/>
          </a:xfrm>
        </p:spPr>
        <p:txBody>
          <a:bodyPr/>
          <a:lstStyle/>
          <a:p>
            <a:r>
              <a:rPr lang="en-US" sz="3200" b="1" dirty="0"/>
              <a:t>Correlation with patient metabolite levels</a:t>
            </a:r>
          </a:p>
        </p:txBody>
      </p:sp>
      <p:sp>
        <p:nvSpPr>
          <p:cNvPr id="3" name="Text Placeholder 2">
            <a:extLst>
              <a:ext uri="{FF2B5EF4-FFF2-40B4-BE49-F238E27FC236}">
                <a16:creationId xmlns:a16="http://schemas.microsoft.com/office/drawing/2014/main" id="{AEFB1D47-479B-9648-90DC-D12A258AFE8D}"/>
              </a:ext>
            </a:extLst>
          </p:cNvPr>
          <p:cNvSpPr>
            <a:spLocks noGrp="1"/>
          </p:cNvSpPr>
          <p:nvPr>
            <p:ph type="body" idx="1"/>
          </p:nvPr>
        </p:nvSpPr>
        <p:spPr>
          <a:xfrm>
            <a:off x="192853" y="1108837"/>
            <a:ext cx="8915400" cy="1208690"/>
          </a:xfrm>
        </p:spPr>
        <p:txBody>
          <a:bodyPr>
            <a:normAutofit fontScale="85000" lnSpcReduction="10000"/>
          </a:bodyPr>
          <a:lstStyle/>
          <a:p>
            <a:pPr marL="114300" indent="0">
              <a:buNone/>
            </a:pPr>
            <a:r>
              <a:rPr lang="en-US" b="1" i="1" dirty="0"/>
              <a:t>”The lysosomal enzyme glucocerebrosidase, encoded by the glucocerebrosidase gene, is involved in the breakdown of glucocerebroside into glucose and ceramide. ”</a:t>
            </a:r>
          </a:p>
          <a:p>
            <a:pPr marL="114300" indent="0">
              <a:buNone/>
            </a:pPr>
            <a:r>
              <a:rPr lang="en-US" b="1" dirty="0"/>
              <a:t>Siebert M, </a:t>
            </a:r>
            <a:r>
              <a:rPr lang="en-US" b="1" dirty="0" err="1"/>
              <a:t>Sidransky</a:t>
            </a:r>
            <a:r>
              <a:rPr lang="en-US" b="1" dirty="0"/>
              <a:t> E, </a:t>
            </a:r>
            <a:r>
              <a:rPr lang="en-US" b="1" dirty="0" err="1"/>
              <a:t>Westbroek</a:t>
            </a:r>
            <a:r>
              <a:rPr lang="en-US" b="1" dirty="0"/>
              <a:t> W. Glucocerebrosidase is shaking up the </a:t>
            </a:r>
            <a:r>
              <a:rPr lang="en-US" b="1" dirty="0" err="1"/>
              <a:t>synucleinopathies</a:t>
            </a:r>
            <a:r>
              <a:rPr lang="en-US" b="1" dirty="0"/>
              <a:t>. Brain. 2014 Feb 14;137(5):1304-22.</a:t>
            </a:r>
            <a:endParaRPr lang="en-US" b="1" i="1" dirty="0"/>
          </a:p>
        </p:txBody>
      </p:sp>
      <p:pic>
        <p:nvPicPr>
          <p:cNvPr id="4" name="Picture 3">
            <a:extLst>
              <a:ext uri="{FF2B5EF4-FFF2-40B4-BE49-F238E27FC236}">
                <a16:creationId xmlns:a16="http://schemas.microsoft.com/office/drawing/2014/main" id="{31CF5553-0166-1F42-8BA3-FB2A18634148}"/>
              </a:ext>
            </a:extLst>
          </p:cNvPr>
          <p:cNvPicPr>
            <a:picLocks noChangeAspect="1"/>
          </p:cNvPicPr>
          <p:nvPr/>
        </p:nvPicPr>
        <p:blipFill>
          <a:blip r:embed="rId2"/>
          <a:stretch>
            <a:fillRect/>
          </a:stretch>
        </p:blipFill>
        <p:spPr>
          <a:xfrm>
            <a:off x="1970691" y="2572438"/>
            <a:ext cx="8545982" cy="3936072"/>
          </a:xfrm>
          <a:prstGeom prst="rect">
            <a:avLst/>
          </a:prstGeom>
        </p:spPr>
      </p:pic>
    </p:spTree>
    <p:extLst>
      <p:ext uri="{BB962C8B-B14F-4D97-AF65-F5344CB8AC3E}">
        <p14:creationId xmlns:p14="http://schemas.microsoft.com/office/powerpoint/2010/main" val="2280019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6"/>
          <p:cNvSpPr txBox="1">
            <a:spLocks noGrp="1"/>
          </p:cNvSpPr>
          <p:nvPr>
            <p:ph type="title"/>
          </p:nvPr>
        </p:nvSpPr>
        <p:spPr>
          <a:xfrm>
            <a:off x="1617662" y="486950"/>
            <a:ext cx="8911687" cy="827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000"/>
              <a:buFont typeface="Century Gothic"/>
              <a:buNone/>
            </a:pPr>
            <a:r>
              <a:rPr lang="en-US" sz="5000" b="1"/>
              <a:t>Next Steps…</a:t>
            </a:r>
            <a:endParaRPr sz="5000" b="1"/>
          </a:p>
        </p:txBody>
      </p:sp>
      <p:sp>
        <p:nvSpPr>
          <p:cNvPr id="268" name="Google Shape;268;p6"/>
          <p:cNvSpPr txBox="1">
            <a:spLocks noGrp="1"/>
          </p:cNvSpPr>
          <p:nvPr>
            <p:ph type="body" idx="1"/>
          </p:nvPr>
        </p:nvSpPr>
        <p:spPr>
          <a:xfrm>
            <a:off x="1617662" y="1916430"/>
            <a:ext cx="8915400" cy="3777622"/>
          </a:xfrm>
          <a:prstGeom prst="rect">
            <a:avLst/>
          </a:prstGeom>
          <a:noFill/>
          <a:ln>
            <a:noFill/>
          </a:ln>
        </p:spPr>
        <p:txBody>
          <a:bodyPr spcFirstLastPara="1" wrap="square" lIns="91425" tIns="45700" rIns="91425" bIns="45700" anchor="t" anchorCtr="0">
            <a:normAutofit/>
          </a:bodyPr>
          <a:lstStyle/>
          <a:p>
            <a:pPr>
              <a:buFont typeface="Wingdings" pitchFamily="2" charset="2"/>
              <a:buChar char="Ø"/>
            </a:pPr>
            <a:r>
              <a:rPr lang="en-US" b="1" dirty="0"/>
              <a:t>A blood test is used to make the diagnosis of Gaucher disease. </a:t>
            </a:r>
          </a:p>
          <a:p>
            <a:pPr lvl="1">
              <a:buFont typeface="Wingdings" pitchFamily="2" charset="2"/>
              <a:buChar char="Ø"/>
            </a:pPr>
            <a:r>
              <a:rPr lang="en-US" dirty="0"/>
              <a:t>The enzyme assay test measures the activity of the glucocerebrosidase enzyme in certain white blood cells. Having less than 15% of normal enzyme activity is diagnostic for Gaucher disease. Genetic analysis is also done to establish the specific type of mutations in the GBA1 gene.   </a:t>
            </a:r>
          </a:p>
          <a:p>
            <a:pPr>
              <a:buFont typeface="Wingdings" pitchFamily="2" charset="2"/>
              <a:buChar char="Ø"/>
            </a:pPr>
            <a:r>
              <a:rPr lang="en-US" b="1" dirty="0"/>
              <a:t>Other medications </a:t>
            </a:r>
          </a:p>
          <a:p>
            <a:pPr lvl="1">
              <a:buFont typeface="Wingdings" pitchFamily="2" charset="2"/>
              <a:buChar char="Ø"/>
            </a:pPr>
            <a:r>
              <a:rPr lang="en-US" dirty="0"/>
              <a:t>drugs that block the production of the sphingolipids that accumulate in cells and cause symptoms. These drugs are known as glucosylceramide synthase inhibitors and are taken by mouth. Two drugs in this class are </a:t>
            </a:r>
            <a:r>
              <a:rPr lang="en-US" dirty="0" err="1"/>
              <a:t>miglustat</a:t>
            </a:r>
            <a:r>
              <a:rPr lang="en-US" dirty="0"/>
              <a:t> (</a:t>
            </a:r>
            <a:r>
              <a:rPr lang="en-US" dirty="0" err="1"/>
              <a:t>Zavesca</a:t>
            </a:r>
            <a:r>
              <a:rPr lang="en-US" dirty="0"/>
              <a:t>) and eliglustat (</a:t>
            </a:r>
            <a:r>
              <a:rPr lang="en-US" dirty="0" err="1"/>
              <a:t>Cerdelga</a:t>
            </a:r>
            <a:r>
              <a:rPr lang="en-US" dirty="0"/>
              <a:t>).</a:t>
            </a:r>
          </a:p>
          <a:p>
            <a:pPr marL="342900" lvl="0" indent="-228600" algn="l" rtl="0">
              <a:lnSpc>
                <a:spcPct val="100000"/>
              </a:lnSpc>
              <a:spcBef>
                <a:spcPts val="0"/>
              </a:spcBef>
              <a:spcAft>
                <a:spcPts val="0"/>
              </a:spcAft>
              <a:buSzPts val="1800"/>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8"/>
          <p:cNvSpPr txBox="1">
            <a:spLocks noGrp="1"/>
          </p:cNvSpPr>
          <p:nvPr>
            <p:ph type="title"/>
          </p:nvPr>
        </p:nvSpPr>
        <p:spPr>
          <a:xfrm>
            <a:off x="1609945" y="452660"/>
            <a:ext cx="8911687" cy="86179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262626"/>
              </a:buClr>
              <a:buSzPts val="5000"/>
              <a:buFont typeface="Century Gothic"/>
              <a:buNone/>
            </a:pPr>
            <a:r>
              <a:rPr lang="en-US" sz="5000" b="1"/>
              <a:t>Acknowledgement</a:t>
            </a:r>
            <a:endParaRPr sz="5000" b="1"/>
          </a:p>
        </p:txBody>
      </p:sp>
      <p:sp>
        <p:nvSpPr>
          <p:cNvPr id="284" name="Google Shape;284;p8"/>
          <p:cNvSpPr txBox="1">
            <a:spLocks noGrp="1"/>
          </p:cNvSpPr>
          <p:nvPr>
            <p:ph type="body" idx="1"/>
          </p:nvPr>
        </p:nvSpPr>
        <p:spPr>
          <a:xfrm>
            <a:off x="1370013" y="1731818"/>
            <a:ext cx="8915400" cy="3777622"/>
          </a:xfrm>
          <a:prstGeom prst="rect">
            <a:avLst/>
          </a:prstGeom>
          <a:noFill/>
          <a:ln>
            <a:noFill/>
          </a:ln>
        </p:spPr>
        <p:txBody>
          <a:bodyPr spcFirstLastPara="1" wrap="square" lIns="91425" tIns="45700" rIns="91425" bIns="45700" anchor="t" anchorCtr="0">
            <a:normAutofit/>
          </a:bodyPr>
          <a:lstStyle/>
          <a:p>
            <a:pPr marL="342900" lvl="0" indent="-342900" algn="l" rtl="0">
              <a:lnSpc>
                <a:spcPct val="100000"/>
              </a:lnSpc>
              <a:spcBef>
                <a:spcPts val="0"/>
              </a:spcBef>
              <a:spcAft>
                <a:spcPts val="0"/>
              </a:spcAft>
              <a:buSzPts val="2000"/>
              <a:buChar char="?"/>
            </a:pPr>
            <a:r>
              <a:rPr lang="en-US" sz="2000" b="1" dirty="0"/>
              <a:t>John “JCM”</a:t>
            </a:r>
            <a:endParaRPr dirty="0"/>
          </a:p>
          <a:p>
            <a:pPr marL="342900" lvl="0" indent="-342900" algn="l" rtl="0">
              <a:lnSpc>
                <a:spcPct val="100000"/>
              </a:lnSpc>
              <a:spcBef>
                <a:spcPts val="1000"/>
              </a:spcBef>
              <a:spcAft>
                <a:spcPts val="0"/>
              </a:spcAft>
              <a:buSzPts val="2000"/>
              <a:buChar char="?"/>
            </a:pPr>
            <a:r>
              <a:rPr lang="en-US" sz="2000" b="1" dirty="0"/>
              <a:t>SVAI</a:t>
            </a: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a:p>
            <a:pPr marL="342900" lvl="0" indent="-228600" algn="l" rtl="0">
              <a:lnSpc>
                <a:spcPct val="100000"/>
              </a:lnSpc>
              <a:spcBef>
                <a:spcPts val="1000"/>
              </a:spcBef>
              <a:spcAft>
                <a:spcPts val="0"/>
              </a:spcAft>
              <a:buSzPts val="1800"/>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9"/>
          <p:cNvSpPr txBox="1">
            <a:spLocks noGrp="1"/>
          </p:cNvSpPr>
          <p:nvPr>
            <p:ph type="body" idx="1"/>
          </p:nvPr>
        </p:nvSpPr>
        <p:spPr>
          <a:xfrm>
            <a:off x="2514600" y="2137410"/>
            <a:ext cx="8069580" cy="237744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0000"/>
              <a:buNone/>
            </a:pPr>
            <a:r>
              <a:rPr lang="en-US" sz="10000" b="1"/>
              <a:t>Thank You!</a:t>
            </a:r>
            <a:endParaRPr sz="10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7"/>
          <p:cNvSpPr txBox="1">
            <a:spLocks noGrp="1"/>
          </p:cNvSpPr>
          <p:nvPr>
            <p:ph type="title"/>
          </p:nvPr>
        </p:nvSpPr>
        <p:spPr>
          <a:xfrm>
            <a:off x="2767911" y="7076"/>
            <a:ext cx="8911687" cy="128089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5B1D12"/>
              </a:buClr>
              <a:buSzPts val="4800"/>
              <a:buFont typeface="Century Gothic"/>
              <a:buNone/>
            </a:pPr>
            <a:r>
              <a:rPr lang="en-US" sz="4800" b="1" dirty="0">
                <a:solidFill>
                  <a:srgbClr val="5B1D12"/>
                </a:solidFill>
              </a:rPr>
              <a:t>DONS Team</a:t>
            </a:r>
            <a:endParaRPr sz="4800" b="1" dirty="0">
              <a:solidFill>
                <a:srgbClr val="5B1D12"/>
              </a:solidFill>
            </a:endParaRPr>
          </a:p>
        </p:txBody>
      </p:sp>
      <p:grpSp>
        <p:nvGrpSpPr>
          <p:cNvPr id="190" name="Google Shape;190;p27"/>
          <p:cNvGrpSpPr/>
          <p:nvPr/>
        </p:nvGrpSpPr>
        <p:grpSpPr>
          <a:xfrm>
            <a:off x="5488483" y="2088992"/>
            <a:ext cx="1903335" cy="1288121"/>
            <a:chOff x="1612054" y="-85812"/>
            <a:chExt cx="1903335" cy="1288121"/>
          </a:xfrm>
        </p:grpSpPr>
        <p:sp>
          <p:nvSpPr>
            <p:cNvPr id="191" name="Google Shape;191;p27"/>
            <p:cNvSpPr/>
            <p:nvPr/>
          </p:nvSpPr>
          <p:spPr>
            <a:xfrm>
              <a:off x="2148612" y="291124"/>
              <a:ext cx="1366777" cy="91118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7"/>
            <p:cNvSpPr txBox="1"/>
            <p:nvPr/>
          </p:nvSpPr>
          <p:spPr>
            <a:xfrm>
              <a:off x="1612054" y="-85812"/>
              <a:ext cx="1641503" cy="911185"/>
            </a:xfrm>
            <a:prstGeom prst="rect">
              <a:avLst/>
            </a:prstGeom>
            <a:noFill/>
            <a:ln>
              <a:noFill/>
            </a:ln>
          </p:spPr>
          <p:txBody>
            <a:bodyPr spcFirstLastPara="1" wrap="square" lIns="0" tIns="0" rIns="0" bIns="0" anchor="ctr" anchorCtr="0">
              <a:noAutofit/>
            </a:bodyPr>
            <a:lstStyle/>
            <a:p>
              <a:pPr marL="114300" marR="0" lvl="1" indent="-114300" algn="ctr" rtl="0">
                <a:lnSpc>
                  <a:spcPct val="90000"/>
                </a:lnSpc>
                <a:spcBef>
                  <a:spcPts val="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Lakshmi Arbatti, MS, </a:t>
              </a:r>
              <a:endParaRPr/>
            </a:p>
            <a:p>
              <a:pPr marL="114300" marR="0" lvl="1" indent="-114300" algn="ctr" rtl="0">
                <a:lnSpc>
                  <a:spcPct val="90000"/>
                </a:lnSpc>
                <a:spcBef>
                  <a:spcPts val="15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Grey Matter Technologies</a:t>
              </a:r>
              <a:endParaRPr/>
            </a:p>
            <a:p>
              <a:pPr marL="114300" marR="0" lvl="1" indent="-114300" algn="ctr" rtl="0">
                <a:lnSpc>
                  <a:spcPct val="90000"/>
                </a:lnSpc>
                <a:spcBef>
                  <a:spcPts val="150"/>
                </a:spcBef>
                <a:spcAft>
                  <a:spcPts val="0"/>
                </a:spcAft>
                <a:buClr>
                  <a:srgbClr val="000000"/>
                </a:buClr>
                <a:buSzPts val="1000"/>
                <a:buFont typeface="Arial"/>
                <a:buChar char="•"/>
              </a:pPr>
              <a:r>
                <a:rPr lang="en-US" sz="1000" b="0" i="0" u="none" strike="noStrike" cap="none">
                  <a:solidFill>
                    <a:schemeClr val="dk1"/>
                  </a:solidFill>
                  <a:latin typeface="Arial"/>
                  <a:ea typeface="Arial"/>
                  <a:cs typeface="Arial"/>
                  <a:sym typeface="Arial"/>
                </a:rPr>
                <a:t>Chief Data Scientist</a:t>
              </a:r>
              <a:endParaRPr/>
            </a:p>
          </p:txBody>
        </p:sp>
      </p:grpSp>
      <p:grpSp>
        <p:nvGrpSpPr>
          <p:cNvPr id="193" name="Google Shape;193;p27"/>
          <p:cNvGrpSpPr/>
          <p:nvPr/>
        </p:nvGrpSpPr>
        <p:grpSpPr>
          <a:xfrm>
            <a:off x="6797873" y="3631146"/>
            <a:ext cx="2296038" cy="1446466"/>
            <a:chOff x="1219351" y="-244157"/>
            <a:chExt cx="2296038" cy="1446466"/>
          </a:xfrm>
        </p:grpSpPr>
        <p:sp>
          <p:nvSpPr>
            <p:cNvPr id="194" name="Google Shape;194;p27"/>
            <p:cNvSpPr/>
            <p:nvPr/>
          </p:nvSpPr>
          <p:spPr>
            <a:xfrm>
              <a:off x="2148612" y="291124"/>
              <a:ext cx="1366777" cy="91118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txBox="1"/>
            <p:nvPr/>
          </p:nvSpPr>
          <p:spPr>
            <a:xfrm>
              <a:off x="1219351" y="-244157"/>
              <a:ext cx="1577856" cy="911185"/>
            </a:xfrm>
            <a:prstGeom prst="rect">
              <a:avLst/>
            </a:prstGeom>
            <a:noFill/>
            <a:ln>
              <a:noFill/>
            </a:ln>
          </p:spPr>
          <p:txBody>
            <a:bodyPr spcFirstLastPara="1" wrap="square" lIns="0" tIns="0" rIns="0" bIns="0" anchor="ctr" anchorCtr="0">
              <a:noAutofit/>
            </a:bodyPr>
            <a:lstStyle/>
            <a:p>
              <a:pPr marL="114300" marR="0" lvl="1" indent="-114300" algn="ctr" rtl="0">
                <a:lnSpc>
                  <a:spcPct val="90000"/>
                </a:lnSpc>
                <a:spcBef>
                  <a:spcPts val="0"/>
                </a:spcBef>
                <a:spcAft>
                  <a:spcPts val="0"/>
                </a:spcAft>
                <a:buNone/>
              </a:pPr>
              <a:r>
                <a:rPr lang="en-US" sz="1000" b="1" i="0" u="none" strike="noStrike" cap="none">
                  <a:solidFill>
                    <a:schemeClr val="dk1"/>
                  </a:solidFill>
                  <a:latin typeface="Century Gothic"/>
                  <a:ea typeface="Century Gothic"/>
                  <a:cs typeface="Century Gothic"/>
                  <a:sym typeface="Century Gothic"/>
                </a:rPr>
                <a:t>Xiangyi Xu, MS, </a:t>
              </a:r>
              <a:endParaRPr sz="1000" b="1" i="0" u="none" strike="noStrike" cap="none">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Sutter Health</a:t>
              </a:r>
              <a:endParaRPr/>
            </a:p>
            <a:p>
              <a:pPr marL="114300" marR="0" lvl="1" indent="-114300" algn="ctr" rtl="0">
                <a:lnSpc>
                  <a:spcPct val="90000"/>
                </a:lnSpc>
                <a:spcBef>
                  <a:spcPts val="150"/>
                </a:spcBef>
                <a:spcAft>
                  <a:spcPts val="0"/>
                </a:spcAft>
                <a:buClr>
                  <a:srgbClr val="000000"/>
                </a:buClr>
                <a:buSzPts val="1000"/>
                <a:buFont typeface="Arial"/>
                <a:buChar char="•"/>
              </a:pPr>
              <a:r>
                <a:rPr lang="en-US" sz="1000" b="0" i="0" u="none" strike="noStrike" cap="none">
                  <a:solidFill>
                    <a:schemeClr val="dk1"/>
                  </a:solidFill>
                  <a:latin typeface="Arial"/>
                  <a:ea typeface="Arial"/>
                  <a:cs typeface="Arial"/>
                  <a:sym typeface="Arial"/>
                </a:rPr>
                <a:t>Statistical Analyst</a:t>
              </a:r>
              <a:endParaRPr/>
            </a:p>
            <a:p>
              <a:pPr marL="114300" marR="0" lvl="1" indent="-114300" algn="ctr" rtl="0">
                <a:lnSpc>
                  <a:spcPct val="90000"/>
                </a:lnSpc>
                <a:spcBef>
                  <a:spcPts val="150"/>
                </a:spcBef>
                <a:spcAft>
                  <a:spcPts val="0"/>
                </a:spcAft>
                <a:buNone/>
              </a:pPr>
              <a:endParaRPr sz="1200" b="1" i="0" u="none" strike="noStrike" cap="none">
                <a:solidFill>
                  <a:schemeClr val="dk1"/>
                </a:solidFill>
                <a:latin typeface="Century Gothic"/>
                <a:ea typeface="Century Gothic"/>
                <a:cs typeface="Century Gothic"/>
                <a:sym typeface="Century Gothic"/>
              </a:endParaRPr>
            </a:p>
          </p:txBody>
        </p:sp>
      </p:grpSp>
      <p:cxnSp>
        <p:nvCxnSpPr>
          <p:cNvPr id="196" name="Google Shape;196;p27"/>
          <p:cNvCxnSpPr/>
          <p:nvPr/>
        </p:nvCxnSpPr>
        <p:spPr>
          <a:xfrm>
            <a:off x="6096000" y="1892360"/>
            <a:ext cx="1373302" cy="0"/>
          </a:xfrm>
          <a:prstGeom prst="straightConnector1">
            <a:avLst/>
          </a:prstGeom>
          <a:noFill/>
          <a:ln w="28575" cap="flat" cmpd="sng">
            <a:solidFill>
              <a:srgbClr val="E6830B"/>
            </a:solidFill>
            <a:prstDash val="solid"/>
            <a:round/>
            <a:headEnd type="none" w="sm" len="sm"/>
            <a:tailEnd type="none" w="sm" len="sm"/>
          </a:ln>
        </p:spPr>
      </p:cxnSp>
      <p:grpSp>
        <p:nvGrpSpPr>
          <p:cNvPr id="197" name="Google Shape;197;p27"/>
          <p:cNvGrpSpPr/>
          <p:nvPr/>
        </p:nvGrpSpPr>
        <p:grpSpPr>
          <a:xfrm>
            <a:off x="2444894" y="1453266"/>
            <a:ext cx="5856803" cy="3847693"/>
            <a:chOff x="2500227" y="1786594"/>
            <a:chExt cx="5856803" cy="3847693"/>
          </a:xfrm>
        </p:grpSpPr>
        <p:sp>
          <p:nvSpPr>
            <p:cNvPr id="198" name="Google Shape;198;p27"/>
            <p:cNvSpPr/>
            <p:nvPr/>
          </p:nvSpPr>
          <p:spPr>
            <a:xfrm rot="9506277">
              <a:off x="3562600" y="3983440"/>
              <a:ext cx="987523" cy="24916"/>
            </a:xfrm>
            <a:custGeom>
              <a:avLst/>
              <a:gdLst/>
              <a:ahLst/>
              <a:cxnLst/>
              <a:rect l="l" t="t" r="r" b="b"/>
              <a:pathLst>
                <a:path w="120000" h="120000" extrusionOk="0">
                  <a:moveTo>
                    <a:pt x="0" y="60000"/>
                  </a:moveTo>
                  <a:lnTo>
                    <a:pt x="120000" y="60000"/>
                  </a:lnTo>
                </a:path>
              </a:pathLst>
            </a:custGeom>
            <a:noFill/>
            <a:ln w="25400" cap="flat" cmpd="sng">
              <a:solidFill>
                <a:srgbClr val="B76A0B"/>
              </a:solidFill>
              <a:prstDash val="solid"/>
              <a:round/>
              <a:headEnd type="none" w="sm" len="sm"/>
              <a:tailEnd type="none" w="sm" len="sm"/>
            </a:ln>
          </p:spPr>
        </p:sp>
        <p:sp>
          <p:nvSpPr>
            <p:cNvPr id="199" name="Google Shape;199;p27"/>
            <p:cNvSpPr/>
            <p:nvPr/>
          </p:nvSpPr>
          <p:spPr>
            <a:xfrm rot="5550907">
              <a:off x="4610957" y="4477204"/>
              <a:ext cx="608816" cy="24916"/>
            </a:xfrm>
            <a:custGeom>
              <a:avLst/>
              <a:gdLst/>
              <a:ahLst/>
              <a:cxnLst/>
              <a:rect l="l" t="t" r="r" b="b"/>
              <a:pathLst>
                <a:path w="120000" h="120000" extrusionOk="0">
                  <a:moveTo>
                    <a:pt x="0" y="60000"/>
                  </a:moveTo>
                  <a:lnTo>
                    <a:pt x="120000" y="60000"/>
                  </a:lnTo>
                </a:path>
              </a:pathLst>
            </a:custGeom>
            <a:noFill/>
            <a:ln w="25400" cap="flat" cmpd="sng">
              <a:solidFill>
                <a:srgbClr val="B76A0B"/>
              </a:solidFill>
              <a:prstDash val="solid"/>
              <a:round/>
              <a:headEnd type="none" w="sm" len="sm"/>
              <a:tailEnd type="none" w="sm" len="sm"/>
            </a:ln>
          </p:spPr>
        </p:sp>
        <p:sp>
          <p:nvSpPr>
            <p:cNvPr id="200" name="Google Shape;200;p27"/>
            <p:cNvSpPr/>
            <p:nvPr/>
          </p:nvSpPr>
          <p:spPr>
            <a:xfrm rot="1196961">
              <a:off x="5460887" y="3913963"/>
              <a:ext cx="882374" cy="24916"/>
            </a:xfrm>
            <a:custGeom>
              <a:avLst/>
              <a:gdLst/>
              <a:ahLst/>
              <a:cxnLst/>
              <a:rect l="l" t="t" r="r" b="b"/>
              <a:pathLst>
                <a:path w="120000" h="120000" extrusionOk="0">
                  <a:moveTo>
                    <a:pt x="0" y="60000"/>
                  </a:moveTo>
                  <a:lnTo>
                    <a:pt x="120000" y="60000"/>
                  </a:lnTo>
                </a:path>
              </a:pathLst>
            </a:custGeom>
            <a:noFill/>
            <a:ln w="25400" cap="flat" cmpd="sng">
              <a:solidFill>
                <a:srgbClr val="B76A0B"/>
              </a:solidFill>
              <a:prstDash val="solid"/>
              <a:round/>
              <a:headEnd type="none" w="sm" len="sm"/>
              <a:tailEnd type="none" w="sm" len="sm"/>
            </a:ln>
          </p:spPr>
        </p:sp>
        <p:sp>
          <p:nvSpPr>
            <p:cNvPr id="201" name="Google Shape;201;p27"/>
            <p:cNvSpPr/>
            <p:nvPr/>
          </p:nvSpPr>
          <p:spPr>
            <a:xfrm rot="-1514648">
              <a:off x="5252665" y="2971527"/>
              <a:ext cx="2655304" cy="24916"/>
            </a:xfrm>
            <a:custGeom>
              <a:avLst/>
              <a:gdLst/>
              <a:ahLst/>
              <a:cxnLst/>
              <a:rect l="l" t="t" r="r" b="b"/>
              <a:pathLst>
                <a:path w="120000" h="120000" extrusionOk="0">
                  <a:moveTo>
                    <a:pt x="0" y="60000"/>
                  </a:moveTo>
                  <a:lnTo>
                    <a:pt x="120000" y="60000"/>
                  </a:lnTo>
                </a:path>
              </a:pathLst>
            </a:custGeom>
            <a:noFill/>
            <a:ln>
              <a:noFill/>
            </a:ln>
          </p:spPr>
        </p:sp>
        <p:sp>
          <p:nvSpPr>
            <p:cNvPr id="202" name="Google Shape;202;p27"/>
            <p:cNvSpPr/>
            <p:nvPr/>
          </p:nvSpPr>
          <p:spPr>
            <a:xfrm rot="-3877122">
              <a:off x="4923408" y="2947240"/>
              <a:ext cx="802039" cy="24916"/>
            </a:xfrm>
            <a:custGeom>
              <a:avLst/>
              <a:gdLst/>
              <a:ahLst/>
              <a:cxnLst/>
              <a:rect l="l" t="t" r="r" b="b"/>
              <a:pathLst>
                <a:path w="120000" h="120000" extrusionOk="0">
                  <a:moveTo>
                    <a:pt x="0" y="60000"/>
                  </a:moveTo>
                  <a:lnTo>
                    <a:pt x="120000" y="60000"/>
                  </a:lnTo>
                </a:path>
              </a:pathLst>
            </a:custGeom>
            <a:noFill/>
            <a:ln w="25400" cap="flat" cmpd="sng">
              <a:solidFill>
                <a:srgbClr val="B76A0B"/>
              </a:solidFill>
              <a:prstDash val="solid"/>
              <a:round/>
              <a:headEnd type="none" w="sm" len="sm"/>
              <a:tailEnd type="none" w="sm" len="sm"/>
            </a:ln>
          </p:spPr>
        </p:sp>
        <p:sp>
          <p:nvSpPr>
            <p:cNvPr id="203" name="Google Shape;203;p27"/>
            <p:cNvSpPr/>
            <p:nvPr/>
          </p:nvSpPr>
          <p:spPr>
            <a:xfrm rot="-8681723" flipH="1">
              <a:off x="3869877" y="2929099"/>
              <a:ext cx="642670" cy="59232"/>
            </a:xfrm>
            <a:custGeom>
              <a:avLst/>
              <a:gdLst/>
              <a:ahLst/>
              <a:cxnLst/>
              <a:rect l="l" t="t" r="r" b="b"/>
              <a:pathLst>
                <a:path w="120000" h="120000" extrusionOk="0">
                  <a:moveTo>
                    <a:pt x="0" y="25239"/>
                  </a:moveTo>
                  <a:lnTo>
                    <a:pt x="210293" y="25239"/>
                  </a:lnTo>
                </a:path>
              </a:pathLst>
            </a:custGeom>
            <a:noFill/>
            <a:ln w="25400" cap="flat" cmpd="sng">
              <a:solidFill>
                <a:srgbClr val="B76A0B"/>
              </a:solidFill>
              <a:prstDash val="solid"/>
              <a:round/>
              <a:headEnd type="none" w="sm" len="sm"/>
              <a:tailEnd type="none" w="sm" len="sm"/>
            </a:ln>
          </p:spPr>
        </p:sp>
        <p:sp>
          <p:nvSpPr>
            <p:cNvPr id="204" name="Google Shape;204;p27"/>
            <p:cNvSpPr/>
            <p:nvPr/>
          </p:nvSpPr>
          <p:spPr>
            <a:xfrm>
              <a:off x="4602551" y="3307564"/>
              <a:ext cx="861773" cy="842466"/>
            </a:xfrm>
            <a:prstGeom prst="ellipse">
              <a:avLst/>
            </a:prstGeom>
            <a:blipFill rotWithShape="1">
              <a:blip r:embed="rId3">
                <a:alphaModFix/>
              </a:blip>
              <a:stretch>
                <a:fillRect l="-999" r="-999"/>
              </a:stretch>
            </a:blipFill>
            <a:ln w="25400" cap="flat" cmpd="sng">
              <a:solidFill>
                <a:srgbClr val="008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7"/>
            <p:cNvSpPr/>
            <p:nvPr/>
          </p:nvSpPr>
          <p:spPr>
            <a:xfrm>
              <a:off x="3159216" y="1936415"/>
              <a:ext cx="882922" cy="882809"/>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4">
                <a:alphaModFix/>
              </a:blip>
              <a:stretch>
                <a:fillRect/>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06" name="Google Shape;206;p27"/>
            <p:cNvSpPr/>
            <p:nvPr/>
          </p:nvSpPr>
          <p:spPr>
            <a:xfrm>
              <a:off x="2500227" y="2748838"/>
              <a:ext cx="1658747" cy="740174"/>
            </a:xfrm>
            <a:custGeom>
              <a:avLst/>
              <a:gdLst/>
              <a:ahLst/>
              <a:cxnLst/>
              <a:rect l="l" t="t" r="r" b="b"/>
              <a:pathLst>
                <a:path w="1110262" h="740174" extrusionOk="0">
                  <a:moveTo>
                    <a:pt x="0" y="0"/>
                  </a:moveTo>
                  <a:lnTo>
                    <a:pt x="1110262" y="0"/>
                  </a:lnTo>
                  <a:lnTo>
                    <a:pt x="1110262" y="740174"/>
                  </a:lnTo>
                  <a:lnTo>
                    <a:pt x="0" y="740174"/>
                  </a:lnTo>
                  <a:lnTo>
                    <a:pt x="0" y="0"/>
                  </a:lnTo>
                  <a:close/>
                </a:path>
              </a:pathLst>
            </a:custGeom>
            <a:noFill/>
            <a:ln>
              <a:noFill/>
            </a:ln>
          </p:spPr>
          <p:txBody>
            <a:bodyPr spcFirstLastPara="1" wrap="square" lIns="0" tIns="0" rIns="0" bIns="0" anchor="ctr" anchorCtr="0">
              <a:noAutofit/>
            </a:bodyPr>
            <a:lstStyle/>
            <a:p>
              <a:pPr marL="57150" marR="0" lvl="1" indent="-57150" algn="ctr" rtl="0">
                <a:lnSpc>
                  <a:spcPct val="90000"/>
                </a:lnSpc>
                <a:spcBef>
                  <a:spcPts val="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Vaishali Chaudhuri,PhD, AstraZeneca</a:t>
              </a:r>
              <a:endParaRPr/>
            </a:p>
            <a:p>
              <a:pPr marL="57150" marR="0" lvl="1" indent="-63500" algn="ctr" rtl="0">
                <a:lnSpc>
                  <a:spcPct val="90000"/>
                </a:lnSpc>
                <a:spcBef>
                  <a:spcPts val="150"/>
                </a:spcBef>
                <a:spcAft>
                  <a:spcPts val="0"/>
                </a:spcAft>
                <a:buClr>
                  <a:srgbClr val="000000"/>
                </a:buClr>
                <a:buSzPts val="1000"/>
                <a:buFont typeface="Arial"/>
                <a:buChar char="•"/>
              </a:pPr>
              <a:r>
                <a:rPr lang="en-US" sz="1000" b="0" i="0" u="none" strike="noStrike" cap="none">
                  <a:solidFill>
                    <a:schemeClr val="dk1"/>
                  </a:solidFill>
                  <a:latin typeface="Arial"/>
                  <a:ea typeface="Arial"/>
                  <a:cs typeface="Arial"/>
                  <a:sym typeface="Arial"/>
                </a:rPr>
                <a:t>Data Scientist</a:t>
              </a:r>
              <a:endParaRPr/>
            </a:p>
          </p:txBody>
        </p:sp>
        <p:sp>
          <p:nvSpPr>
            <p:cNvPr id="207" name="Google Shape;207;p27"/>
            <p:cNvSpPr/>
            <p:nvPr/>
          </p:nvSpPr>
          <p:spPr>
            <a:xfrm>
              <a:off x="5174817" y="1786594"/>
              <a:ext cx="850225" cy="846515"/>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5">
                <a:alphaModFix/>
              </a:blip>
              <a:stretch>
                <a:fillRect l="-1999" r="-1998"/>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08" name="Google Shape;208;p27"/>
            <p:cNvSpPr/>
            <p:nvPr/>
          </p:nvSpPr>
          <p:spPr>
            <a:xfrm>
              <a:off x="7510226" y="1870456"/>
              <a:ext cx="846804" cy="846515"/>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6">
                <a:alphaModFix/>
              </a:blip>
              <a:stretch>
                <a:fillRect/>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09" name="Google Shape;209;p27"/>
            <p:cNvSpPr/>
            <p:nvPr/>
          </p:nvSpPr>
          <p:spPr>
            <a:xfrm>
              <a:off x="6256020" y="3830866"/>
              <a:ext cx="837928" cy="823324"/>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7">
                <a:alphaModFix/>
              </a:blip>
              <a:stretch>
                <a:fillRect l="-999" r="-999"/>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10" name="Google Shape;210;p27"/>
            <p:cNvSpPr/>
            <p:nvPr/>
          </p:nvSpPr>
          <p:spPr>
            <a:xfrm>
              <a:off x="4414119" y="4723103"/>
              <a:ext cx="927575" cy="911184"/>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8">
                <a:alphaModFix/>
              </a:blip>
              <a:stretch>
                <a:fillRect l="-1999" r="-1998"/>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11" name="Google Shape;211;p27"/>
            <p:cNvSpPr/>
            <p:nvPr/>
          </p:nvSpPr>
          <p:spPr>
            <a:xfrm>
              <a:off x="5406826" y="4894112"/>
              <a:ext cx="1212846" cy="740174"/>
            </a:xfrm>
            <a:custGeom>
              <a:avLst/>
              <a:gdLst/>
              <a:ahLst/>
              <a:cxnLst/>
              <a:rect l="l" t="t" r="r" b="b"/>
              <a:pathLst>
                <a:path w="1110262" h="740174" extrusionOk="0">
                  <a:moveTo>
                    <a:pt x="0" y="0"/>
                  </a:moveTo>
                  <a:lnTo>
                    <a:pt x="1110262" y="0"/>
                  </a:lnTo>
                  <a:lnTo>
                    <a:pt x="1110262" y="740174"/>
                  </a:lnTo>
                  <a:lnTo>
                    <a:pt x="0" y="740174"/>
                  </a:lnTo>
                  <a:lnTo>
                    <a:pt x="0" y="0"/>
                  </a:lnTo>
                  <a:close/>
                </a:path>
              </a:pathLst>
            </a:custGeom>
            <a:noFill/>
            <a:ln>
              <a:noFill/>
            </a:ln>
          </p:spPr>
          <p:txBody>
            <a:bodyPr spcFirstLastPara="1" wrap="square" lIns="0" tIns="0" rIns="0" bIns="0" anchor="ctr" anchorCtr="0">
              <a:noAutofit/>
            </a:bodyPr>
            <a:lstStyle/>
            <a:p>
              <a:pPr marL="57150" marR="0" lvl="1" indent="-57150" algn="l" rtl="0">
                <a:lnSpc>
                  <a:spcPct val="90000"/>
                </a:lnSpc>
                <a:spcBef>
                  <a:spcPts val="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Anil Kemisetti,  MS, UCSF</a:t>
              </a:r>
              <a:endParaRPr/>
            </a:p>
            <a:p>
              <a:pPr marL="57150" marR="0" lvl="1" indent="-57150" algn="l" rtl="0">
                <a:lnSpc>
                  <a:spcPct val="90000"/>
                </a:lnSpc>
                <a:spcBef>
                  <a:spcPts val="150"/>
                </a:spcBef>
                <a:spcAft>
                  <a:spcPts val="0"/>
                </a:spcAft>
                <a:buClr>
                  <a:srgbClr val="000000"/>
                </a:buClr>
                <a:buSzPts val="1000"/>
                <a:buFont typeface="Arial"/>
                <a:buNone/>
              </a:pPr>
              <a:r>
                <a:rPr lang="en-US" sz="1000" b="0" i="0" u="none" strike="noStrike" cap="none">
                  <a:solidFill>
                    <a:schemeClr val="dk1"/>
                  </a:solidFill>
                  <a:latin typeface="Arial"/>
                  <a:ea typeface="Arial"/>
                  <a:cs typeface="Arial"/>
                  <a:sym typeface="Arial"/>
                </a:rPr>
                <a:t>Bioinformatics Programer</a:t>
              </a:r>
              <a:endParaRPr sz="1000" b="0" i="0" u="none" strike="noStrike" cap="none">
                <a:solidFill>
                  <a:schemeClr val="dk1"/>
                </a:solidFill>
                <a:latin typeface="Arial"/>
                <a:ea typeface="Arial"/>
                <a:cs typeface="Arial"/>
                <a:sym typeface="Arial"/>
              </a:endParaRPr>
            </a:p>
          </p:txBody>
        </p:sp>
        <p:sp>
          <p:nvSpPr>
            <p:cNvPr id="212" name="Google Shape;212;p27"/>
            <p:cNvSpPr/>
            <p:nvPr/>
          </p:nvSpPr>
          <p:spPr>
            <a:xfrm>
              <a:off x="2620081" y="3561466"/>
              <a:ext cx="973169" cy="968090"/>
            </a:xfrm>
            <a:custGeom>
              <a:avLst/>
              <a:gdLst/>
              <a:ahLst/>
              <a:cxnLst/>
              <a:rect l="l" t="t" r="r" b="b"/>
              <a:pathLst>
                <a:path w="740174" h="740174" extrusionOk="0">
                  <a:moveTo>
                    <a:pt x="0" y="370087"/>
                  </a:moveTo>
                  <a:cubicBezTo>
                    <a:pt x="0" y="165694"/>
                    <a:pt x="165694" y="0"/>
                    <a:pt x="370087" y="0"/>
                  </a:cubicBezTo>
                  <a:cubicBezTo>
                    <a:pt x="574480" y="0"/>
                    <a:pt x="740174" y="165694"/>
                    <a:pt x="740174" y="370087"/>
                  </a:cubicBezTo>
                  <a:cubicBezTo>
                    <a:pt x="740174" y="574480"/>
                    <a:pt x="574480" y="740174"/>
                    <a:pt x="370087" y="740174"/>
                  </a:cubicBezTo>
                  <a:cubicBezTo>
                    <a:pt x="165694" y="740174"/>
                    <a:pt x="0" y="574480"/>
                    <a:pt x="0" y="370087"/>
                  </a:cubicBezTo>
                  <a:close/>
                </a:path>
              </a:pathLst>
            </a:custGeom>
            <a:blipFill rotWithShape="1">
              <a:blip r:embed="rId9">
                <a:alphaModFix/>
              </a:blip>
              <a:stretch>
                <a:fillRect l="-6998" r="-6999"/>
              </a:stretch>
            </a:blipFill>
            <a:ln w="25400" cap="flat" cmpd="sng">
              <a:solidFill>
                <a:schemeClr val="lt1"/>
              </a:solidFill>
              <a:prstDash val="solid"/>
              <a:round/>
              <a:headEnd type="none" w="sm" len="sm"/>
              <a:tailEnd type="none" w="sm" len="sm"/>
            </a:ln>
          </p:spPr>
          <p:txBody>
            <a:bodyPr spcFirstLastPara="1" wrap="square" lIns="118550" tIns="118550" rIns="118550" bIns="118550" anchor="ctr" anchorCtr="0">
              <a:noAutofit/>
            </a:bodyPr>
            <a:lstStyle/>
            <a:p>
              <a:pPr marL="0" marR="0" lvl="0" indent="0" algn="ctr" rtl="0">
                <a:lnSpc>
                  <a:spcPct val="9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213" name="Google Shape;213;p27"/>
            <p:cNvSpPr/>
            <p:nvPr/>
          </p:nvSpPr>
          <p:spPr>
            <a:xfrm>
              <a:off x="2893276" y="4461706"/>
              <a:ext cx="1255863" cy="740174"/>
            </a:xfrm>
            <a:custGeom>
              <a:avLst/>
              <a:gdLst/>
              <a:ahLst/>
              <a:cxnLst/>
              <a:rect l="l" t="t" r="r" b="b"/>
              <a:pathLst>
                <a:path w="1110262" h="740174" extrusionOk="0">
                  <a:moveTo>
                    <a:pt x="0" y="0"/>
                  </a:moveTo>
                  <a:lnTo>
                    <a:pt x="1110262" y="0"/>
                  </a:lnTo>
                  <a:lnTo>
                    <a:pt x="1110262" y="740174"/>
                  </a:lnTo>
                  <a:lnTo>
                    <a:pt x="0" y="740174"/>
                  </a:lnTo>
                  <a:lnTo>
                    <a:pt x="0" y="0"/>
                  </a:lnTo>
                  <a:close/>
                </a:path>
              </a:pathLst>
            </a:custGeom>
            <a:noFill/>
            <a:ln>
              <a:noFill/>
            </a:ln>
          </p:spPr>
          <p:txBody>
            <a:bodyPr spcFirstLastPara="1" wrap="square" lIns="0" tIns="0" rIns="0" bIns="0" anchor="ctr" anchorCtr="0">
              <a:noAutofit/>
            </a:bodyPr>
            <a:lstStyle/>
            <a:p>
              <a:pPr marL="57150" marR="0" lvl="1" indent="-57150" algn="l" rtl="0">
                <a:lnSpc>
                  <a:spcPct val="90000"/>
                </a:lnSpc>
                <a:spcBef>
                  <a:spcPts val="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Xiaoyun Cheng, PhD</a:t>
              </a:r>
              <a:endParaRPr/>
            </a:p>
            <a:p>
              <a:pPr marL="57150" marR="0" lvl="1" indent="-57150" algn="l" rtl="0">
                <a:lnSpc>
                  <a:spcPct val="90000"/>
                </a:lnSpc>
                <a:spcBef>
                  <a:spcPts val="15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Genentech</a:t>
              </a:r>
              <a:endParaRPr/>
            </a:p>
            <a:p>
              <a:pPr marL="57150" marR="0" lvl="1" indent="-57150" algn="l" rtl="0">
                <a:lnSpc>
                  <a:spcPct val="90000"/>
                </a:lnSpc>
                <a:spcBef>
                  <a:spcPts val="150"/>
                </a:spcBef>
                <a:spcAft>
                  <a:spcPts val="0"/>
                </a:spcAft>
                <a:buClr>
                  <a:srgbClr val="000000"/>
                </a:buClr>
                <a:buSzPts val="1000"/>
                <a:buFont typeface="Arial"/>
                <a:buNone/>
              </a:pPr>
              <a:r>
                <a:rPr lang="en-US" sz="1000" b="1" i="0" u="none" strike="noStrike" cap="none">
                  <a:solidFill>
                    <a:schemeClr val="dk1"/>
                  </a:solidFill>
                  <a:latin typeface="Century Gothic"/>
                  <a:ea typeface="Century Gothic"/>
                  <a:cs typeface="Century Gothic"/>
                  <a:sym typeface="Century Gothic"/>
                </a:rPr>
                <a:t>Data Science Intern</a:t>
              </a:r>
              <a:endParaRPr sz="1000" b="0" i="0" u="none" strike="noStrike" cap="none">
                <a:solidFill>
                  <a:schemeClr val="dk1"/>
                </a:solidFill>
                <a:latin typeface="Arial"/>
                <a:ea typeface="Arial"/>
                <a:cs typeface="Arial"/>
                <a:sym typeface="Arial"/>
              </a:endParaRPr>
            </a:p>
          </p:txBody>
        </p:sp>
      </p:grpSp>
      <p:sp>
        <p:nvSpPr>
          <p:cNvPr id="214" name="Google Shape;214;p27"/>
          <p:cNvSpPr/>
          <p:nvPr/>
        </p:nvSpPr>
        <p:spPr>
          <a:xfrm>
            <a:off x="6516243" y="2341730"/>
            <a:ext cx="3076322" cy="559087"/>
          </a:xfrm>
          <a:prstGeom prst="rect">
            <a:avLst/>
          </a:prstGeom>
          <a:noFill/>
          <a:ln>
            <a:noFill/>
          </a:ln>
        </p:spPr>
        <p:txBody>
          <a:bodyPr spcFirstLastPara="1" wrap="square" lIns="91425" tIns="45700" rIns="91425" bIns="45700" anchor="t" anchorCtr="0">
            <a:spAutoFit/>
          </a:bodyPr>
          <a:lstStyle/>
          <a:p>
            <a:pPr marL="114300" marR="0" lvl="1" indent="-114300" algn="ctr" rtl="0">
              <a:lnSpc>
                <a:spcPct val="90000"/>
              </a:lnSpc>
              <a:spcBef>
                <a:spcPts val="0"/>
              </a:spcBef>
              <a:spcAft>
                <a:spcPts val="0"/>
              </a:spcAft>
              <a:buNone/>
            </a:pPr>
            <a:r>
              <a:rPr lang="en-US" sz="1000" b="1" i="0" u="none" strike="noStrike" cap="none" dirty="0">
                <a:solidFill>
                  <a:schemeClr val="dk1"/>
                </a:solidFill>
                <a:latin typeface="Century Gothic"/>
                <a:ea typeface="Century Gothic"/>
                <a:cs typeface="Century Gothic"/>
                <a:sym typeface="Century Gothic"/>
              </a:rPr>
              <a:t>Monica </a:t>
            </a:r>
            <a:r>
              <a:rPr lang="en-US" sz="1000" b="1" i="0" u="none" strike="noStrike" cap="none" dirty="0" err="1">
                <a:solidFill>
                  <a:schemeClr val="dk1"/>
                </a:solidFill>
                <a:latin typeface="Century Gothic"/>
                <a:ea typeface="Century Gothic"/>
                <a:cs typeface="Century Gothic"/>
                <a:sym typeface="Century Gothic"/>
              </a:rPr>
              <a:t>Javidnia</a:t>
            </a:r>
            <a:r>
              <a:rPr lang="en-US" sz="1000" b="1" i="0" u="none" strike="noStrike" cap="none" dirty="0">
                <a:solidFill>
                  <a:schemeClr val="dk1"/>
                </a:solidFill>
                <a:latin typeface="Century Gothic"/>
                <a:ea typeface="Century Gothic"/>
                <a:cs typeface="Century Gothic"/>
                <a:sym typeface="Century Gothic"/>
              </a:rPr>
              <a:t>, </a:t>
            </a:r>
            <a:endParaRPr sz="1000" b="1" i="0" u="none" strike="noStrike" cap="none" dirty="0">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r>
              <a:rPr lang="en-US" sz="1000" b="1" i="0" u="none" strike="noStrike" cap="none" dirty="0">
                <a:solidFill>
                  <a:schemeClr val="dk1"/>
                </a:solidFill>
                <a:latin typeface="Century Gothic"/>
                <a:ea typeface="Century Gothic"/>
                <a:cs typeface="Century Gothic"/>
                <a:sym typeface="Century Gothic"/>
              </a:rPr>
              <a:t>PhD, </a:t>
            </a:r>
          </a:p>
          <a:p>
            <a:pPr marL="114300" marR="0" lvl="1" indent="-114300" algn="ctr" rtl="0">
              <a:lnSpc>
                <a:spcPct val="90000"/>
              </a:lnSpc>
              <a:spcBef>
                <a:spcPts val="150"/>
              </a:spcBef>
              <a:spcAft>
                <a:spcPts val="0"/>
              </a:spcAft>
              <a:buNone/>
            </a:pPr>
            <a:r>
              <a:rPr lang="en-US" sz="1000" b="1" i="0" u="none" strike="noStrike" cap="none" dirty="0">
                <a:solidFill>
                  <a:schemeClr val="dk1"/>
                </a:solidFill>
                <a:latin typeface="Century Gothic"/>
                <a:ea typeface="Century Gothic"/>
                <a:cs typeface="Century Gothic"/>
                <a:sym typeface="Century Gothic"/>
              </a:rPr>
              <a:t>University of Rochester</a:t>
            </a:r>
            <a:endParaRPr dirty="0"/>
          </a:p>
        </p:txBody>
      </p:sp>
      <p:sp>
        <p:nvSpPr>
          <p:cNvPr id="215" name="Google Shape;215;p27"/>
          <p:cNvSpPr/>
          <p:nvPr/>
        </p:nvSpPr>
        <p:spPr>
          <a:xfrm>
            <a:off x="2180900" y="1135775"/>
            <a:ext cx="6912900" cy="5215200"/>
          </a:xfrm>
          <a:prstGeom prst="rect">
            <a:avLst/>
          </a:prstGeom>
          <a:noFill/>
          <a:ln w="25400" cap="flat" cmpd="sng">
            <a:solidFill>
              <a:srgbClr val="4C685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216" name="Google Shape;216;p27" descr="A close up of a logo&#10;&#10;Description generated with very high confidence"/>
          <p:cNvPicPr preferRelativeResize="0"/>
          <p:nvPr/>
        </p:nvPicPr>
        <p:blipFill rotWithShape="1">
          <a:blip r:embed="rId10">
            <a:alphaModFix/>
          </a:blip>
          <a:srcRect r="94671" b="87145"/>
          <a:stretch/>
        </p:blipFill>
        <p:spPr>
          <a:xfrm>
            <a:off x="9288654" y="1845652"/>
            <a:ext cx="715819" cy="992155"/>
          </a:xfrm>
          <a:prstGeom prst="rect">
            <a:avLst/>
          </a:prstGeom>
          <a:noFill/>
          <a:ln>
            <a:noFill/>
          </a:ln>
        </p:spPr>
      </p:pic>
      <p:pic>
        <p:nvPicPr>
          <p:cNvPr id="217" name="Google Shape;217;p27" descr="A close up of a logo&#10;&#10;Description generated with very high confidence"/>
          <p:cNvPicPr preferRelativeResize="0"/>
          <p:nvPr/>
        </p:nvPicPr>
        <p:blipFill rotWithShape="1">
          <a:blip r:embed="rId10">
            <a:alphaModFix/>
          </a:blip>
          <a:srcRect l="8731" t="1" r="86521" b="87144"/>
          <a:stretch/>
        </p:blipFill>
        <p:spPr>
          <a:xfrm>
            <a:off x="9293127" y="2924771"/>
            <a:ext cx="715819" cy="1113577"/>
          </a:xfrm>
          <a:prstGeom prst="rect">
            <a:avLst/>
          </a:prstGeom>
          <a:noFill/>
          <a:ln>
            <a:noFill/>
          </a:ln>
        </p:spPr>
      </p:pic>
      <p:pic>
        <p:nvPicPr>
          <p:cNvPr id="218" name="Google Shape;218;p27" descr="A close up of a logo&#10;&#10;Description generated with very high confidence"/>
          <p:cNvPicPr preferRelativeResize="0"/>
          <p:nvPr/>
        </p:nvPicPr>
        <p:blipFill rotWithShape="1">
          <a:blip r:embed="rId10">
            <a:alphaModFix/>
          </a:blip>
          <a:srcRect l="17697" t="851" r="76412" b="85862"/>
          <a:stretch/>
        </p:blipFill>
        <p:spPr>
          <a:xfrm>
            <a:off x="9304990" y="4287798"/>
            <a:ext cx="703157" cy="911185"/>
          </a:xfrm>
          <a:prstGeom prst="rect">
            <a:avLst/>
          </a:prstGeom>
          <a:noFill/>
          <a:ln>
            <a:noFill/>
          </a:ln>
        </p:spPr>
      </p:pic>
      <p:sp>
        <p:nvSpPr>
          <p:cNvPr id="219" name="Google Shape;219;p27"/>
          <p:cNvSpPr/>
          <p:nvPr/>
        </p:nvSpPr>
        <p:spPr>
          <a:xfrm>
            <a:off x="9415236" y="2035771"/>
            <a:ext cx="3048000" cy="554100"/>
          </a:xfrm>
          <a:prstGeom prst="rect">
            <a:avLst/>
          </a:prstGeom>
          <a:noFill/>
          <a:ln>
            <a:noFill/>
          </a:ln>
        </p:spPr>
        <p:txBody>
          <a:bodyPr spcFirstLastPara="1" wrap="square" lIns="91425" tIns="45700" rIns="91425" bIns="45700" anchor="t" anchorCtr="0">
            <a:spAutoFit/>
          </a:bodyPr>
          <a:lstStyle/>
          <a:p>
            <a:pPr marL="114300" marR="0" lvl="1" indent="-114300" algn="ctr" rtl="0">
              <a:lnSpc>
                <a:spcPct val="90000"/>
              </a:lnSpc>
              <a:spcBef>
                <a:spcPts val="0"/>
              </a:spcBef>
              <a:spcAft>
                <a:spcPts val="0"/>
              </a:spcAft>
              <a:buNone/>
            </a:pPr>
            <a:r>
              <a:rPr lang="en-US" sz="1000" b="1" i="0" u="none" strike="noStrike" cap="none">
                <a:solidFill>
                  <a:schemeClr val="dk1"/>
                </a:solidFill>
                <a:latin typeface="Century Gothic"/>
                <a:ea typeface="Century Gothic"/>
                <a:cs typeface="Century Gothic"/>
                <a:sym typeface="Century Gothic"/>
              </a:rPr>
              <a:t>Prof. Patricia </a:t>
            </a:r>
            <a:r>
              <a:rPr lang="en-US" sz="1000" b="1">
                <a:solidFill>
                  <a:schemeClr val="dk1"/>
                </a:solidFill>
                <a:latin typeface="Century Gothic"/>
                <a:ea typeface="Century Gothic"/>
                <a:cs typeface="Century Gothic"/>
                <a:sym typeface="Century Gothic"/>
              </a:rPr>
              <a:t>Francis-</a:t>
            </a:r>
            <a:r>
              <a:rPr lang="en-US" sz="1000" b="1" i="0" u="none" strike="noStrike" cap="none">
                <a:solidFill>
                  <a:schemeClr val="dk1"/>
                </a:solidFill>
                <a:latin typeface="Century Gothic"/>
                <a:ea typeface="Century Gothic"/>
                <a:cs typeface="Century Gothic"/>
                <a:sym typeface="Century Gothic"/>
              </a:rPr>
              <a:t>Lyon</a:t>
            </a:r>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Assistant Professor </a:t>
            </a:r>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University of San Francisco</a:t>
            </a:r>
            <a:endParaRPr sz="1000" b="1" i="0" u="none" strike="noStrike" cap="none">
              <a:solidFill>
                <a:schemeClr val="dk1"/>
              </a:solidFill>
              <a:latin typeface="Century Gothic"/>
              <a:ea typeface="Century Gothic"/>
              <a:cs typeface="Century Gothic"/>
              <a:sym typeface="Century Gothic"/>
            </a:endParaRPr>
          </a:p>
        </p:txBody>
      </p:sp>
      <p:sp>
        <p:nvSpPr>
          <p:cNvPr id="220" name="Google Shape;220;p27"/>
          <p:cNvSpPr/>
          <p:nvPr/>
        </p:nvSpPr>
        <p:spPr>
          <a:xfrm>
            <a:off x="9412196" y="3160333"/>
            <a:ext cx="3048000" cy="554100"/>
          </a:xfrm>
          <a:prstGeom prst="rect">
            <a:avLst/>
          </a:prstGeom>
          <a:noFill/>
          <a:ln>
            <a:noFill/>
          </a:ln>
        </p:spPr>
        <p:txBody>
          <a:bodyPr spcFirstLastPara="1" wrap="square" lIns="91425" tIns="45700" rIns="91425" bIns="45700" anchor="t" anchorCtr="0">
            <a:spAutoFit/>
          </a:bodyPr>
          <a:lstStyle/>
          <a:p>
            <a:pPr marL="114300" marR="0" lvl="1" indent="-114300" algn="ctr" rtl="0">
              <a:lnSpc>
                <a:spcPct val="90000"/>
              </a:lnSpc>
              <a:spcBef>
                <a:spcPts val="0"/>
              </a:spcBef>
              <a:spcAft>
                <a:spcPts val="0"/>
              </a:spcAft>
              <a:buNone/>
            </a:pPr>
            <a:r>
              <a:rPr lang="en-US" sz="1000" b="1" i="0" u="none" strike="noStrike" cap="none">
                <a:solidFill>
                  <a:schemeClr val="dk1"/>
                </a:solidFill>
                <a:latin typeface="Century Gothic"/>
                <a:ea typeface="Century Gothic"/>
                <a:cs typeface="Century Gothic"/>
                <a:sym typeface="Century Gothic"/>
              </a:rPr>
              <a:t>Jerome Bouquet </a:t>
            </a:r>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Microbiome scientist</a:t>
            </a:r>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AstraZeneca </a:t>
            </a:r>
            <a:endParaRPr/>
          </a:p>
        </p:txBody>
      </p:sp>
      <p:sp>
        <p:nvSpPr>
          <p:cNvPr id="221" name="Google Shape;221;p27"/>
          <p:cNvSpPr/>
          <p:nvPr/>
        </p:nvSpPr>
        <p:spPr>
          <a:xfrm>
            <a:off x="9810100" y="4360875"/>
            <a:ext cx="2295900" cy="692400"/>
          </a:xfrm>
          <a:prstGeom prst="rect">
            <a:avLst/>
          </a:prstGeom>
          <a:noFill/>
          <a:ln>
            <a:noFill/>
          </a:ln>
        </p:spPr>
        <p:txBody>
          <a:bodyPr spcFirstLastPara="1" wrap="square" lIns="91425" tIns="45700" rIns="91425" bIns="45700" anchor="t" anchorCtr="0">
            <a:spAutoFit/>
          </a:bodyPr>
          <a:lstStyle/>
          <a:p>
            <a:pPr marL="114300" marR="0" lvl="1" indent="-114300" algn="ctr" rtl="0">
              <a:lnSpc>
                <a:spcPct val="90000"/>
              </a:lnSpc>
              <a:spcBef>
                <a:spcPts val="0"/>
              </a:spcBef>
              <a:spcAft>
                <a:spcPts val="0"/>
              </a:spcAft>
              <a:buNone/>
            </a:pPr>
            <a:r>
              <a:rPr lang="en-US" sz="1000" b="1" i="0" u="none" strike="noStrike" cap="none">
                <a:solidFill>
                  <a:schemeClr val="dk1"/>
                </a:solidFill>
                <a:latin typeface="Century Gothic"/>
                <a:ea typeface="Century Gothic"/>
                <a:cs typeface="Century Gothic"/>
                <a:sym typeface="Century Gothic"/>
              </a:rPr>
              <a:t>Dmytro Lituiev</a:t>
            </a:r>
            <a:endParaRPr sz="1000" b="1" i="0" u="none" strike="noStrike" cap="none">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UCSF, PostDoc</a:t>
            </a:r>
            <a:endParaRPr sz="1000" b="1" i="0" u="none" strike="noStrike" cap="none">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r>
              <a:rPr lang="en-US" sz="1000" b="1" i="0" u="none" strike="noStrike" cap="none">
                <a:solidFill>
                  <a:schemeClr val="dk1"/>
                </a:solidFill>
                <a:latin typeface="Century Gothic"/>
                <a:ea typeface="Century Gothic"/>
                <a:cs typeface="Century Gothic"/>
                <a:sym typeface="Century Gothic"/>
              </a:rPr>
              <a:t>Applied </a:t>
            </a:r>
            <a:r>
              <a:rPr lang="en-US" sz="1000" b="1">
                <a:solidFill>
                  <a:schemeClr val="dk1"/>
                </a:solidFill>
                <a:latin typeface="Century Gothic"/>
                <a:ea typeface="Century Gothic"/>
                <a:cs typeface="Century Gothic"/>
                <a:sym typeface="Century Gothic"/>
              </a:rPr>
              <a:t>M</a:t>
            </a:r>
            <a:r>
              <a:rPr lang="en-US" sz="1000" b="1" i="0" u="none" strike="noStrike" cap="none">
                <a:solidFill>
                  <a:schemeClr val="dk1"/>
                </a:solidFill>
                <a:latin typeface="Century Gothic"/>
                <a:ea typeface="Century Gothic"/>
                <a:cs typeface="Century Gothic"/>
                <a:sym typeface="Century Gothic"/>
              </a:rPr>
              <a:t>achine</a:t>
            </a:r>
            <a:r>
              <a:rPr lang="en-US" sz="1000" b="1">
                <a:solidFill>
                  <a:schemeClr val="dk1"/>
                </a:solidFill>
                <a:latin typeface="Century Gothic"/>
                <a:ea typeface="Century Gothic"/>
                <a:cs typeface="Century Gothic"/>
                <a:sym typeface="Century Gothic"/>
              </a:rPr>
              <a:t>L</a:t>
            </a:r>
            <a:r>
              <a:rPr lang="en-US" sz="1000" b="1" i="0" u="none" strike="noStrike" cap="none">
                <a:solidFill>
                  <a:schemeClr val="dk1"/>
                </a:solidFill>
                <a:latin typeface="Century Gothic"/>
                <a:ea typeface="Century Gothic"/>
                <a:cs typeface="Century Gothic"/>
                <a:sym typeface="Century Gothic"/>
              </a:rPr>
              <a:t>learning Researcher</a:t>
            </a:r>
            <a:endParaRPr/>
          </a:p>
        </p:txBody>
      </p:sp>
      <p:sp>
        <p:nvSpPr>
          <p:cNvPr id="222" name="Google Shape;222;p27"/>
          <p:cNvSpPr txBox="1"/>
          <p:nvPr/>
        </p:nvSpPr>
        <p:spPr>
          <a:xfrm>
            <a:off x="9237500" y="1300573"/>
            <a:ext cx="2442097" cy="3692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dirty="0">
                <a:solidFill>
                  <a:srgbClr val="5B1D12"/>
                </a:solidFill>
                <a:latin typeface="Arial"/>
                <a:ea typeface="Arial"/>
                <a:cs typeface="Arial"/>
                <a:sym typeface="Arial"/>
              </a:rPr>
              <a:t>Advi</a:t>
            </a:r>
            <a:r>
              <a:rPr lang="en-US" sz="1800" b="1" dirty="0">
                <a:solidFill>
                  <a:srgbClr val="5B1D12"/>
                </a:solidFill>
              </a:rPr>
              <a:t>c</a:t>
            </a:r>
            <a:r>
              <a:rPr lang="en-US" sz="1800" b="1" i="0" u="none" strike="noStrike" cap="none" dirty="0">
                <a:solidFill>
                  <a:srgbClr val="5B1D12"/>
                </a:solidFill>
                <a:latin typeface="Arial"/>
                <a:ea typeface="Arial"/>
                <a:cs typeface="Arial"/>
                <a:sym typeface="Arial"/>
              </a:rPr>
              <a:t>e From:</a:t>
            </a:r>
            <a:endParaRPr dirty="0"/>
          </a:p>
        </p:txBody>
      </p:sp>
      <p:pic>
        <p:nvPicPr>
          <p:cNvPr id="223" name="Google Shape;223;p27"/>
          <p:cNvPicPr preferRelativeResize="0"/>
          <p:nvPr/>
        </p:nvPicPr>
        <p:blipFill>
          <a:blip r:embed="rId11">
            <a:alphaModFix/>
          </a:blip>
          <a:stretch>
            <a:fillRect/>
          </a:stretch>
        </p:blipFill>
        <p:spPr>
          <a:xfrm>
            <a:off x="9336000" y="5375800"/>
            <a:ext cx="703150" cy="911175"/>
          </a:xfrm>
          <a:prstGeom prst="rect">
            <a:avLst/>
          </a:prstGeom>
          <a:noFill/>
          <a:ln>
            <a:noFill/>
          </a:ln>
        </p:spPr>
      </p:pic>
      <p:sp>
        <p:nvSpPr>
          <p:cNvPr id="224" name="Google Shape;224;p27"/>
          <p:cNvSpPr/>
          <p:nvPr/>
        </p:nvSpPr>
        <p:spPr>
          <a:xfrm>
            <a:off x="9812795" y="5557427"/>
            <a:ext cx="2295900" cy="692400"/>
          </a:xfrm>
          <a:prstGeom prst="rect">
            <a:avLst/>
          </a:prstGeom>
          <a:noFill/>
          <a:ln>
            <a:noFill/>
          </a:ln>
        </p:spPr>
        <p:txBody>
          <a:bodyPr spcFirstLastPara="1" wrap="square" lIns="91425" tIns="45700" rIns="91425" bIns="45700" anchor="t" anchorCtr="0">
            <a:noAutofit/>
          </a:bodyPr>
          <a:lstStyle/>
          <a:p>
            <a:pPr marL="114300" marR="0" lvl="1" indent="-114300" algn="ctr" rtl="0">
              <a:lnSpc>
                <a:spcPct val="90000"/>
              </a:lnSpc>
              <a:spcBef>
                <a:spcPts val="150"/>
              </a:spcBef>
              <a:spcAft>
                <a:spcPts val="0"/>
              </a:spcAft>
              <a:buNone/>
            </a:pPr>
            <a:r>
              <a:rPr lang="en-US" sz="1000" b="1" dirty="0">
                <a:solidFill>
                  <a:schemeClr val="dk1"/>
                </a:solidFill>
                <a:latin typeface="Century Gothic"/>
                <a:ea typeface="Century Gothic"/>
                <a:cs typeface="Century Gothic"/>
                <a:sym typeface="Century Gothic"/>
              </a:rPr>
              <a:t>Dr. </a:t>
            </a:r>
            <a:r>
              <a:rPr lang="en-US" sz="1000" b="1" dirty="0" err="1">
                <a:solidFill>
                  <a:schemeClr val="dk1"/>
                </a:solidFill>
                <a:latin typeface="Century Gothic"/>
                <a:ea typeface="Century Gothic"/>
                <a:cs typeface="Century Gothic"/>
                <a:sym typeface="Century Gothic"/>
              </a:rPr>
              <a:t>Saloni</a:t>
            </a:r>
            <a:r>
              <a:rPr lang="en-US" sz="1000" b="1" dirty="0">
                <a:solidFill>
                  <a:schemeClr val="dk1"/>
                </a:solidFill>
                <a:latin typeface="Century Gothic"/>
                <a:ea typeface="Century Gothic"/>
                <a:cs typeface="Century Gothic"/>
                <a:sym typeface="Century Gothic"/>
              </a:rPr>
              <a:t> Sharma, MBBS</a:t>
            </a:r>
          </a:p>
          <a:p>
            <a:pPr marL="114300" marR="0" lvl="1" indent="-114300" algn="ctr" rtl="0">
              <a:lnSpc>
                <a:spcPct val="90000"/>
              </a:lnSpc>
              <a:spcBef>
                <a:spcPts val="150"/>
              </a:spcBef>
              <a:spcAft>
                <a:spcPts val="0"/>
              </a:spcAft>
              <a:buNone/>
            </a:pPr>
            <a:r>
              <a:rPr lang="en-US" sz="1000" b="1" dirty="0">
                <a:solidFill>
                  <a:schemeClr val="dk1"/>
                </a:solidFill>
                <a:latin typeface="Century Gothic"/>
                <a:ea typeface="Century Gothic"/>
                <a:cs typeface="Century Gothic"/>
                <a:sym typeface="Century Gothic"/>
              </a:rPr>
              <a:t>Medical Researcher</a:t>
            </a:r>
          </a:p>
          <a:p>
            <a:pPr marL="114300" marR="0" lvl="1" indent="-114300" algn="ctr" rtl="0">
              <a:lnSpc>
                <a:spcPct val="90000"/>
              </a:lnSpc>
              <a:spcBef>
                <a:spcPts val="150"/>
              </a:spcBef>
              <a:spcAft>
                <a:spcPts val="0"/>
              </a:spcAft>
              <a:buNone/>
            </a:pPr>
            <a:r>
              <a:rPr lang="en-US" sz="1000" b="1" dirty="0">
                <a:solidFill>
                  <a:schemeClr val="dk1"/>
                </a:solidFill>
                <a:latin typeface="Century Gothic"/>
                <a:ea typeface="Century Gothic"/>
                <a:cs typeface="Century Gothic"/>
                <a:sym typeface="Century Gothic"/>
              </a:rPr>
              <a:t>Strong memorial Hospital , Rochester</a:t>
            </a:r>
          </a:p>
          <a:p>
            <a:pPr marL="114300" marR="0" lvl="1" indent="-114300" algn="ctr" rtl="0">
              <a:lnSpc>
                <a:spcPct val="90000"/>
              </a:lnSpc>
              <a:spcBef>
                <a:spcPts val="150"/>
              </a:spcBef>
              <a:spcAft>
                <a:spcPts val="0"/>
              </a:spcAft>
              <a:buNone/>
            </a:pPr>
            <a:endParaRPr lang="en-US" sz="1000" b="1" dirty="0">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endParaRPr sz="1000" b="1" i="0" u="none" strike="noStrike" cap="none" dirty="0">
              <a:solidFill>
                <a:schemeClr val="dk1"/>
              </a:solidFill>
              <a:latin typeface="Century Gothic"/>
              <a:ea typeface="Century Gothic"/>
              <a:cs typeface="Century Gothic"/>
              <a:sym typeface="Century Gothic"/>
            </a:endParaRPr>
          </a:p>
          <a:p>
            <a:pPr marL="114300" marR="0" lvl="1" indent="-114300" algn="ctr" rtl="0">
              <a:lnSpc>
                <a:spcPct val="90000"/>
              </a:lnSpc>
              <a:spcBef>
                <a:spcPts val="15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
          <p:cNvSpPr txBox="1">
            <a:spLocks noGrp="1"/>
          </p:cNvSpPr>
          <p:nvPr>
            <p:ph type="title"/>
          </p:nvPr>
        </p:nvSpPr>
        <p:spPr>
          <a:xfrm>
            <a:off x="1614101" y="442961"/>
            <a:ext cx="8911687" cy="69034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200"/>
              <a:buFont typeface="Century Gothic"/>
              <a:buNone/>
            </a:pPr>
            <a:r>
              <a:rPr lang="en-US" sz="5200" b="1" dirty="0"/>
              <a:t>Goals</a:t>
            </a:r>
            <a:endParaRPr sz="5200" b="1" dirty="0"/>
          </a:p>
        </p:txBody>
      </p:sp>
      <p:sp>
        <p:nvSpPr>
          <p:cNvPr id="230" name="Google Shape;230;p3"/>
          <p:cNvSpPr txBox="1">
            <a:spLocks noGrp="1"/>
          </p:cNvSpPr>
          <p:nvPr>
            <p:ph type="body" idx="1"/>
          </p:nvPr>
        </p:nvSpPr>
        <p:spPr>
          <a:xfrm>
            <a:off x="1544264" y="1599683"/>
            <a:ext cx="9990193" cy="4599710"/>
          </a:xfrm>
          <a:prstGeom prst="rect">
            <a:avLst/>
          </a:prstGeom>
          <a:noFill/>
          <a:ln>
            <a:noFill/>
          </a:ln>
        </p:spPr>
        <p:txBody>
          <a:bodyPr spcFirstLastPara="1" wrap="square" lIns="91425" tIns="45700" rIns="91425" bIns="45700" anchor="t" anchorCtr="0">
            <a:normAutofit/>
          </a:bodyPr>
          <a:lstStyle/>
          <a:p>
            <a:pPr marL="571500" lvl="0" indent="-571500" algn="l" rtl="0">
              <a:lnSpc>
                <a:spcPct val="100000"/>
              </a:lnSpc>
              <a:spcBef>
                <a:spcPts val="0"/>
              </a:spcBef>
              <a:spcAft>
                <a:spcPts val="0"/>
              </a:spcAft>
              <a:buSzPts val="3600"/>
              <a:buFont typeface="Wingdings" panose="05000000000000000000" pitchFamily="2" charset="2"/>
              <a:buChar char="Ø"/>
            </a:pPr>
            <a:r>
              <a:rPr lang="en-US" sz="3600" b="1" dirty="0"/>
              <a:t>Help John identify causes.</a:t>
            </a:r>
            <a:endParaRPr dirty="0"/>
          </a:p>
          <a:p>
            <a:pPr marL="571500" lvl="0" indent="-571500" algn="l" rtl="0">
              <a:lnSpc>
                <a:spcPct val="100000"/>
              </a:lnSpc>
              <a:spcBef>
                <a:spcPts val="1000"/>
              </a:spcBef>
              <a:spcAft>
                <a:spcPts val="0"/>
              </a:spcAft>
              <a:buSzPts val="3600"/>
              <a:buFont typeface="Wingdings" panose="05000000000000000000" pitchFamily="2" charset="2"/>
              <a:buChar char="Ø"/>
            </a:pPr>
            <a:r>
              <a:rPr lang="en-US" sz="3600" b="1" dirty="0"/>
              <a:t>Identify possible causes to benefit more people who may be in similar situations.</a:t>
            </a:r>
            <a:endParaRPr dirty="0"/>
          </a:p>
          <a:p>
            <a:pPr marL="571500" lvl="0" indent="-571500" algn="l" rtl="0">
              <a:lnSpc>
                <a:spcPct val="100000"/>
              </a:lnSpc>
              <a:spcBef>
                <a:spcPts val="1000"/>
              </a:spcBef>
              <a:spcAft>
                <a:spcPts val="0"/>
              </a:spcAft>
              <a:buSzPts val="3600"/>
              <a:buFont typeface="Wingdings" panose="05000000000000000000" pitchFamily="2" charset="2"/>
              <a:buChar char="Ø"/>
            </a:pPr>
            <a:r>
              <a:rPr lang="en-US" sz="3600" b="1" dirty="0"/>
              <a:t>Set up workflow replicable.</a:t>
            </a:r>
            <a:endParaRPr dirty="0"/>
          </a:p>
          <a:p>
            <a:pPr indent="-457200">
              <a:buSzPts val="3200"/>
              <a:buFont typeface="Wingdings" panose="05000000000000000000" pitchFamily="2" charset="2"/>
              <a:buChar char="Ø"/>
            </a:pPr>
            <a:endParaRPr sz="32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5968ab2c49_1_9"/>
          <p:cNvSpPr txBox="1">
            <a:spLocks noGrp="1"/>
          </p:cNvSpPr>
          <p:nvPr>
            <p:ph type="title"/>
          </p:nvPr>
        </p:nvSpPr>
        <p:spPr>
          <a:xfrm>
            <a:off x="1552795" y="464090"/>
            <a:ext cx="8911800" cy="884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200"/>
              <a:buFont typeface="Century Gothic"/>
              <a:buNone/>
            </a:pPr>
            <a:r>
              <a:rPr lang="en-US" sz="5200" b="1"/>
              <a:t>Hypotheses</a:t>
            </a:r>
            <a:endParaRPr sz="5200" b="1"/>
          </a:p>
        </p:txBody>
      </p:sp>
      <p:sp>
        <p:nvSpPr>
          <p:cNvPr id="250" name="Google Shape;250;g5968ab2c49_1_9"/>
          <p:cNvSpPr txBox="1">
            <a:spLocks noGrp="1"/>
          </p:cNvSpPr>
          <p:nvPr>
            <p:ph type="body" idx="1"/>
          </p:nvPr>
        </p:nvSpPr>
        <p:spPr>
          <a:xfrm>
            <a:off x="1552795" y="1745673"/>
            <a:ext cx="10064582" cy="3777600"/>
          </a:xfrm>
          <a:prstGeom prst="rect">
            <a:avLst/>
          </a:prstGeom>
          <a:noFill/>
          <a:ln>
            <a:noFill/>
          </a:ln>
        </p:spPr>
        <p:txBody>
          <a:bodyPr spcFirstLastPara="1" wrap="square" lIns="91425" tIns="45700" rIns="91425" bIns="45700" anchor="t" anchorCtr="0">
            <a:noAutofit/>
          </a:bodyPr>
          <a:lstStyle/>
          <a:p>
            <a:pPr marL="571500" indent="-571500">
              <a:spcBef>
                <a:spcPts val="0"/>
              </a:spcBef>
              <a:buSzPts val="3600"/>
              <a:buFont typeface="Wingdings" panose="05000000000000000000" pitchFamily="2" charset="2"/>
              <a:buChar char="Ø"/>
            </a:pPr>
            <a:r>
              <a:rPr lang="en-US" sz="3600" b="1" dirty="0"/>
              <a:t>Recurrent themes that we observed in his symptoms point to:</a:t>
            </a:r>
          </a:p>
          <a:p>
            <a:pPr marL="571500" indent="-571500">
              <a:spcBef>
                <a:spcPts val="0"/>
              </a:spcBef>
              <a:buSzPts val="3600"/>
              <a:buFont typeface="Wingdings" panose="05000000000000000000" pitchFamily="2" charset="2"/>
              <a:buChar char="Ø"/>
            </a:pPr>
            <a:r>
              <a:rPr lang="en-US" sz="3600" b="1" dirty="0"/>
              <a:t>1) brain stem area related dysfunction (nausea, difficulty regulating temperature, delayed gastric emptying, vomiting, sweating </a:t>
            </a:r>
            <a:r>
              <a:rPr lang="en-US" sz="3600" b="1" dirty="0" err="1"/>
              <a:t>etc</a:t>
            </a:r>
            <a:r>
              <a:rPr lang="en-US" sz="3600" b="1" dirty="0"/>
              <a:t>),</a:t>
            </a:r>
          </a:p>
          <a:p>
            <a:pPr marL="571500" indent="-571500">
              <a:spcBef>
                <a:spcPts val="0"/>
              </a:spcBef>
              <a:buSzPts val="3600"/>
              <a:buFont typeface="Wingdings" panose="05000000000000000000" pitchFamily="2" charset="2"/>
              <a:buChar char="Ø"/>
            </a:pPr>
            <a:r>
              <a:rPr lang="en-US" sz="3600" b="1" dirty="0"/>
              <a:t>2) probable collagen disorder, </a:t>
            </a:r>
          </a:p>
          <a:p>
            <a:pPr marL="571500" indent="-571500">
              <a:spcBef>
                <a:spcPts val="0"/>
              </a:spcBef>
              <a:buSzPts val="3600"/>
              <a:buFont typeface="Wingdings" panose="05000000000000000000" pitchFamily="2" charset="2"/>
              <a:buChar char="Ø"/>
            </a:pPr>
            <a:r>
              <a:rPr lang="en-US" sz="3600" b="1" dirty="0"/>
              <a:t>3) probable lysosomal storage disease</a:t>
            </a:r>
            <a:endParaRPr sz="36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
          <p:cNvSpPr txBox="1">
            <a:spLocks noGrp="1"/>
          </p:cNvSpPr>
          <p:nvPr>
            <p:ph type="title"/>
          </p:nvPr>
        </p:nvSpPr>
        <p:spPr>
          <a:xfrm>
            <a:off x="1598515" y="486950"/>
            <a:ext cx="8911687" cy="79321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000"/>
              <a:buFont typeface="Century Gothic"/>
              <a:buNone/>
            </a:pPr>
            <a:r>
              <a:rPr lang="en-US" sz="5000" b="1" dirty="0"/>
              <a:t>Workflow</a:t>
            </a:r>
            <a:endParaRPr sz="5000" b="1" dirty="0"/>
          </a:p>
        </p:txBody>
      </p:sp>
      <p:sp>
        <p:nvSpPr>
          <p:cNvPr id="256" name="Google Shape;256;p4"/>
          <p:cNvSpPr txBox="1">
            <a:spLocks noGrp="1"/>
          </p:cNvSpPr>
          <p:nvPr>
            <p:ph type="body" idx="1"/>
          </p:nvPr>
        </p:nvSpPr>
        <p:spPr>
          <a:xfrm>
            <a:off x="688730" y="1482089"/>
            <a:ext cx="11406288" cy="5084965"/>
          </a:xfrm>
          <a:prstGeom prst="rect">
            <a:avLst/>
          </a:prstGeom>
          <a:noFill/>
          <a:ln>
            <a:noFill/>
          </a:ln>
        </p:spPr>
        <p:txBody>
          <a:bodyPr spcFirstLastPara="1" wrap="square" lIns="91425" tIns="45700" rIns="91425" bIns="45700" anchor="t" anchorCtr="0">
            <a:normAutofit/>
          </a:bodyPr>
          <a:lstStyle/>
          <a:p>
            <a:pPr marL="342900" lvl="0" indent="-342900" algn="l" rtl="0">
              <a:lnSpc>
                <a:spcPct val="140000"/>
              </a:lnSpc>
              <a:spcBef>
                <a:spcPts val="0"/>
              </a:spcBef>
              <a:spcAft>
                <a:spcPts val="0"/>
              </a:spcAft>
              <a:buSzPts val="2210"/>
              <a:buChar char="?"/>
            </a:pPr>
            <a:r>
              <a:rPr lang="en-US" sz="2210" b="1" dirty="0"/>
              <a:t>As a preparation, fathom medical records,  gather physicians and biologists’ thoughts, run testing by using IGV (Integrative Genomics Viewer) and CRAVAT VEST-4 (Variant Effect Scoring Tool),CHASM-3.1. </a:t>
            </a:r>
            <a:endParaRPr sz="2210" b="1" dirty="0"/>
          </a:p>
          <a:p>
            <a:pPr marL="342900" lvl="0" indent="-342900" algn="l" rtl="0">
              <a:lnSpc>
                <a:spcPct val="140000"/>
              </a:lnSpc>
              <a:spcBef>
                <a:spcPts val="1000"/>
              </a:spcBef>
              <a:spcAft>
                <a:spcPts val="0"/>
              </a:spcAft>
              <a:buSzPts val="2210"/>
              <a:buChar char="?"/>
            </a:pPr>
            <a:r>
              <a:rPr lang="en-US" sz="2210" b="1" dirty="0"/>
              <a:t>Listen to John to collect first-hand patient experience, symptoms, and reaction to medications to formulate thoughts. </a:t>
            </a:r>
            <a:endParaRPr dirty="0"/>
          </a:p>
          <a:p>
            <a:pPr marL="342900" lvl="0" indent="-342900" algn="l" rtl="0">
              <a:lnSpc>
                <a:spcPct val="140000"/>
              </a:lnSpc>
              <a:spcBef>
                <a:spcPts val="1000"/>
              </a:spcBef>
              <a:spcAft>
                <a:spcPts val="0"/>
              </a:spcAft>
              <a:buSzPts val="2210"/>
              <a:buChar char="?"/>
            </a:pPr>
            <a:r>
              <a:rPr lang="en-US" sz="2210" b="1" dirty="0"/>
              <a:t>2-way in parallel:</a:t>
            </a:r>
            <a:endParaRPr dirty="0"/>
          </a:p>
          <a:p>
            <a:pPr marL="742950" lvl="1" indent="-285750" algn="l" rtl="0">
              <a:lnSpc>
                <a:spcPct val="140000"/>
              </a:lnSpc>
              <a:spcBef>
                <a:spcPts val="1000"/>
              </a:spcBef>
              <a:spcAft>
                <a:spcPts val="0"/>
              </a:spcAft>
              <a:buSzPts val="2040"/>
              <a:buFont typeface="Arial"/>
              <a:buChar char="•"/>
            </a:pPr>
            <a:r>
              <a:rPr lang="en-US" sz="2040" b="1" dirty="0"/>
              <a:t>Further extract and filter medical records to gather key symptoms and diagnosis.</a:t>
            </a:r>
            <a:endParaRPr dirty="0"/>
          </a:p>
          <a:p>
            <a:pPr marL="742950" lvl="1" indent="-285750" algn="l" rtl="0">
              <a:lnSpc>
                <a:spcPct val="140000"/>
              </a:lnSpc>
              <a:spcBef>
                <a:spcPts val="1000"/>
              </a:spcBef>
              <a:spcAft>
                <a:spcPts val="0"/>
              </a:spcAft>
              <a:buSzPts val="2040"/>
              <a:buFont typeface="Arial"/>
              <a:buChar char="•"/>
            </a:pPr>
            <a:r>
              <a:rPr lang="en-US" sz="2040" b="1" dirty="0"/>
              <a:t>Use Ingenuity Variant Analysis to find suspicious causes based on patient’s symptoms sharing.</a:t>
            </a:r>
            <a:endParaRPr dirty="0"/>
          </a:p>
          <a:p>
            <a:pPr marL="342900" lvl="0" indent="-224155" algn="l" rtl="0">
              <a:lnSpc>
                <a:spcPct val="140000"/>
              </a:lnSpc>
              <a:spcBef>
                <a:spcPts val="1000"/>
              </a:spcBef>
              <a:spcAft>
                <a:spcPts val="0"/>
              </a:spcAft>
              <a:buSzPts val="1870"/>
              <a:buNone/>
            </a:pPr>
            <a:endParaRPr sz="1870" b="1" dirty="0"/>
          </a:p>
          <a:p>
            <a:pPr marL="342900" lvl="0" indent="-224155" algn="l" rtl="0">
              <a:lnSpc>
                <a:spcPct val="140000"/>
              </a:lnSpc>
              <a:spcBef>
                <a:spcPts val="1000"/>
              </a:spcBef>
              <a:spcAft>
                <a:spcPts val="0"/>
              </a:spcAft>
              <a:buSzPts val="1870"/>
              <a:buNone/>
            </a:pPr>
            <a:endParaRPr sz="1870"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8"/>
          <p:cNvSpPr txBox="1">
            <a:spLocks noGrp="1"/>
          </p:cNvSpPr>
          <p:nvPr>
            <p:ph type="title"/>
          </p:nvPr>
        </p:nvSpPr>
        <p:spPr>
          <a:xfrm>
            <a:off x="1570421" y="239323"/>
            <a:ext cx="10870500" cy="1281000"/>
          </a:xfrm>
          <a:prstGeom prst="rect">
            <a:avLst/>
          </a:prstGeom>
          <a:noFill/>
          <a:ln>
            <a:noFill/>
          </a:ln>
        </p:spPr>
        <p:txBody>
          <a:bodyPr spcFirstLastPara="1" wrap="square" lIns="91425" tIns="45700" rIns="91425" bIns="45700" anchor="t" anchorCtr="0">
            <a:normAutofit fontScale="90000"/>
          </a:bodyPr>
          <a:lstStyle/>
          <a:p>
            <a:pPr marL="0" lvl="0" indent="0" algn="l" rtl="0">
              <a:lnSpc>
                <a:spcPct val="100000"/>
              </a:lnSpc>
              <a:spcBef>
                <a:spcPts val="0"/>
              </a:spcBef>
              <a:spcAft>
                <a:spcPts val="0"/>
              </a:spcAft>
              <a:buClr>
                <a:srgbClr val="262626"/>
              </a:buClr>
              <a:buSzPts val="1800"/>
              <a:buNone/>
            </a:pPr>
            <a:r>
              <a:rPr lang="en-US" sz="4680" b="1" dirty="0"/>
              <a:t>Talking to John . What did we know </a:t>
            </a:r>
            <a:r>
              <a:rPr lang="en-US" sz="3240" dirty="0"/>
              <a:t>:</a:t>
            </a:r>
            <a:br>
              <a:rPr lang="en-US" sz="3240" dirty="0"/>
            </a:br>
            <a:r>
              <a:rPr lang="en-US" sz="3240" b="1" dirty="0"/>
              <a:t>(Part 1)</a:t>
            </a:r>
            <a:endParaRPr b="1" dirty="0"/>
          </a:p>
        </p:txBody>
      </p:sp>
      <p:pic>
        <p:nvPicPr>
          <p:cNvPr id="236" name="Google Shape;236;p28"/>
          <p:cNvPicPr preferRelativeResize="0"/>
          <p:nvPr/>
        </p:nvPicPr>
        <p:blipFill rotWithShape="1">
          <a:blip r:embed="rId3">
            <a:alphaModFix/>
          </a:blip>
          <a:srcRect/>
          <a:stretch/>
        </p:blipFill>
        <p:spPr>
          <a:xfrm>
            <a:off x="711386" y="1459335"/>
            <a:ext cx="1526522" cy="1879767"/>
          </a:xfrm>
          <a:prstGeom prst="rect">
            <a:avLst/>
          </a:prstGeom>
          <a:noFill/>
          <a:ln>
            <a:noFill/>
          </a:ln>
        </p:spPr>
      </p:pic>
      <p:sp>
        <p:nvSpPr>
          <p:cNvPr id="237" name="Google Shape;237;p28"/>
          <p:cNvSpPr txBox="1">
            <a:spLocks noGrp="1"/>
          </p:cNvSpPr>
          <p:nvPr>
            <p:ph type="body" idx="4294967295"/>
          </p:nvPr>
        </p:nvSpPr>
        <p:spPr>
          <a:xfrm>
            <a:off x="2161750" y="1355625"/>
            <a:ext cx="9801000" cy="6281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1000"/>
              </a:spcBef>
              <a:spcAft>
                <a:spcPts val="0"/>
              </a:spcAft>
              <a:buNone/>
            </a:pPr>
            <a:r>
              <a:rPr lang="en-US" b="1" dirty="0"/>
              <a:t>Gastrointestinal</a:t>
            </a:r>
            <a:endParaRPr b="1" dirty="0"/>
          </a:p>
          <a:p>
            <a:pPr marL="914400" lvl="1" indent="-342900" algn="l" rtl="0">
              <a:lnSpc>
                <a:spcPct val="100000"/>
              </a:lnSpc>
              <a:spcBef>
                <a:spcPts val="1000"/>
              </a:spcBef>
              <a:spcAft>
                <a:spcPts val="0"/>
              </a:spcAft>
              <a:buSzPts val="1800"/>
              <a:buAutoNum type="alphaLcPeriod"/>
            </a:pPr>
            <a:r>
              <a:rPr lang="en-US" sz="1800" b="1" dirty="0"/>
              <a:t>Would vomit up breast milk as a child. Switched to soy formula.</a:t>
            </a:r>
            <a:endParaRPr sz="1800" b="1" dirty="0"/>
          </a:p>
          <a:p>
            <a:pPr marL="914400" lvl="1" indent="-342900" algn="l" rtl="0">
              <a:lnSpc>
                <a:spcPct val="100000"/>
              </a:lnSpc>
              <a:spcBef>
                <a:spcPts val="0"/>
              </a:spcBef>
              <a:spcAft>
                <a:spcPts val="0"/>
              </a:spcAft>
              <a:buSzPts val="1800"/>
              <a:buAutoNum type="alphaLcPeriod"/>
            </a:pPr>
            <a:r>
              <a:rPr lang="en-US" sz="1800" b="1" dirty="0"/>
              <a:t>Dexamethasone helped with appetite, but experienced negative side effects at higher doses</a:t>
            </a:r>
            <a:endParaRPr sz="1800" b="1" dirty="0"/>
          </a:p>
          <a:p>
            <a:pPr marL="914400" lvl="1" indent="-342900" algn="l" rtl="0">
              <a:lnSpc>
                <a:spcPct val="100000"/>
              </a:lnSpc>
              <a:spcBef>
                <a:spcPts val="0"/>
              </a:spcBef>
              <a:spcAft>
                <a:spcPts val="0"/>
              </a:spcAft>
              <a:buSzPts val="1800"/>
              <a:buAutoNum type="alphaLcPeriod"/>
            </a:pPr>
            <a:r>
              <a:rPr lang="en-US" sz="1800" b="1" dirty="0"/>
              <a:t>Primarily eats processed foods (e.g., cup of noodles) and as a child, preferred liquids (e.g., broth)</a:t>
            </a:r>
            <a:endParaRPr sz="1800" b="1" dirty="0"/>
          </a:p>
          <a:p>
            <a:pPr marL="914400" lvl="1" indent="-342900" algn="l" rtl="0">
              <a:spcBef>
                <a:spcPts val="0"/>
              </a:spcBef>
              <a:spcAft>
                <a:spcPts val="0"/>
              </a:spcAft>
              <a:buSzPts val="1800"/>
              <a:buAutoNum type="alphaLcPeriod"/>
            </a:pPr>
            <a:r>
              <a:rPr lang="en-US" sz="1800" b="1" dirty="0"/>
              <a:t>C</a:t>
            </a:r>
            <a:r>
              <a:rPr lang="en-US" sz="1800" b="1" dirty="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hronic use of laxative</a:t>
            </a:r>
            <a:r>
              <a:rPr lang="en-US" sz="1800" b="1" dirty="0"/>
              <a:t>s due to gastroparesis/low gut motility</a:t>
            </a:r>
            <a:endParaRPr sz="1800" b="1" dirty="0"/>
          </a:p>
          <a:p>
            <a:pPr marL="914400" lvl="1" indent="-342900" algn="l" rtl="0">
              <a:spcBef>
                <a:spcPts val="0"/>
              </a:spcBef>
              <a:spcAft>
                <a:spcPts val="0"/>
              </a:spcAft>
              <a:buSzPts val="1800"/>
              <a:buAutoNum type="alphaLcPeriod"/>
            </a:pPr>
            <a:r>
              <a:rPr lang="en-US" sz="1800" b="1" dirty="0"/>
              <a:t>Slow reacidification of the stomach</a:t>
            </a:r>
            <a:endParaRPr sz="1800" b="1" dirty="0"/>
          </a:p>
          <a:p>
            <a:pPr marL="914400" lvl="1" indent="-342900" algn="l" rtl="0">
              <a:spcBef>
                <a:spcPts val="0"/>
              </a:spcBef>
              <a:spcAft>
                <a:spcPts val="0"/>
              </a:spcAft>
              <a:buSzPts val="1800"/>
              <a:buAutoNum type="alphaLcPeriod"/>
            </a:pPr>
            <a:r>
              <a:rPr lang="en-US" sz="1800" b="1" dirty="0"/>
              <a:t>Uvula suturing helped with vomiting and nausea, but uvula is still swollen, red</a:t>
            </a:r>
            <a:endParaRPr sz="1800" b="1" dirty="0"/>
          </a:p>
          <a:p>
            <a:pPr marL="914400" lvl="1" indent="-342900" algn="l" rtl="0">
              <a:spcBef>
                <a:spcPts val="0"/>
              </a:spcBef>
              <a:spcAft>
                <a:spcPts val="0"/>
              </a:spcAft>
              <a:buSzPts val="1800"/>
              <a:buAutoNum type="alphaLcPeriod"/>
            </a:pPr>
            <a:r>
              <a:rPr lang="en-US" sz="1800" b="1" dirty="0"/>
              <a:t>MCT and coconut oil lead to abdominal pains and constipation</a:t>
            </a:r>
            <a:endParaRPr sz="1800" b="1" dirty="0"/>
          </a:p>
          <a:p>
            <a:pPr marL="914400" lvl="1" indent="-342900" algn="l" rtl="0">
              <a:spcBef>
                <a:spcPts val="0"/>
              </a:spcBef>
              <a:spcAft>
                <a:spcPts val="0"/>
              </a:spcAft>
              <a:buSzPts val="1800"/>
              <a:buAutoNum type="alphaLcPeriod"/>
            </a:pPr>
            <a:r>
              <a:rPr lang="en-US" sz="1800" b="1" dirty="0"/>
              <a:t>Major abdominal distention and pain following meals</a:t>
            </a:r>
            <a:endParaRPr sz="1800" b="1" dirty="0"/>
          </a:p>
          <a:p>
            <a:pPr marL="0" lvl="0" indent="0" algn="l" rtl="0">
              <a:spcBef>
                <a:spcPts val="1000"/>
              </a:spcBef>
              <a:spcAft>
                <a:spcPts val="0"/>
              </a:spcAft>
              <a:buNone/>
            </a:pPr>
            <a:r>
              <a:rPr lang="en-US" b="1" dirty="0"/>
              <a:t> </a:t>
            </a:r>
            <a:endParaRPr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g5968ab2c49_1_1"/>
          <p:cNvSpPr txBox="1">
            <a:spLocks noGrp="1"/>
          </p:cNvSpPr>
          <p:nvPr>
            <p:ph type="title"/>
          </p:nvPr>
        </p:nvSpPr>
        <p:spPr>
          <a:xfrm>
            <a:off x="1373050" y="464175"/>
            <a:ext cx="10997700" cy="1281000"/>
          </a:xfrm>
          <a:prstGeom prst="rect">
            <a:avLst/>
          </a:prstGeom>
          <a:noFill/>
          <a:ln>
            <a:noFill/>
          </a:ln>
        </p:spPr>
        <p:txBody>
          <a:bodyPr spcFirstLastPara="1" wrap="square" lIns="91425" tIns="45700" rIns="91425" bIns="45700" anchor="t" anchorCtr="0">
            <a:noAutofit/>
          </a:bodyPr>
          <a:lstStyle/>
          <a:p>
            <a:pPr lvl="0"/>
            <a:r>
              <a:rPr lang="en-US" sz="4680" b="1" dirty="0"/>
              <a:t>Talking to John . What did we know </a:t>
            </a:r>
            <a:r>
              <a:rPr lang="en-US" sz="3240" dirty="0"/>
              <a:t>:</a:t>
            </a:r>
            <a:br>
              <a:rPr lang="en-US" sz="3240" dirty="0"/>
            </a:br>
            <a:r>
              <a:rPr lang="en-US" b="1" dirty="0"/>
              <a:t>(Part 2)</a:t>
            </a:r>
            <a:endParaRPr dirty="0"/>
          </a:p>
        </p:txBody>
      </p:sp>
      <p:pic>
        <p:nvPicPr>
          <p:cNvPr id="243" name="Google Shape;243;g5968ab2c49_1_1"/>
          <p:cNvPicPr preferRelativeResize="0"/>
          <p:nvPr/>
        </p:nvPicPr>
        <p:blipFill rotWithShape="1">
          <a:blip r:embed="rId3">
            <a:alphaModFix/>
          </a:blip>
          <a:srcRect/>
          <a:stretch/>
        </p:blipFill>
        <p:spPr>
          <a:xfrm>
            <a:off x="336632" y="2366240"/>
            <a:ext cx="1526522" cy="1879767"/>
          </a:xfrm>
          <a:prstGeom prst="rect">
            <a:avLst/>
          </a:prstGeom>
          <a:noFill/>
          <a:ln>
            <a:noFill/>
          </a:ln>
        </p:spPr>
      </p:pic>
      <p:sp>
        <p:nvSpPr>
          <p:cNvPr id="244" name="Google Shape;244;g5968ab2c49_1_1"/>
          <p:cNvSpPr txBox="1">
            <a:spLocks noGrp="1"/>
          </p:cNvSpPr>
          <p:nvPr>
            <p:ph type="body" idx="4294967295"/>
          </p:nvPr>
        </p:nvSpPr>
        <p:spPr>
          <a:xfrm>
            <a:off x="1971400" y="2000202"/>
            <a:ext cx="9801000" cy="4689300"/>
          </a:xfrm>
          <a:prstGeom prst="rect">
            <a:avLst/>
          </a:prstGeom>
          <a:noFill/>
          <a:ln>
            <a:noFill/>
          </a:ln>
        </p:spPr>
        <p:txBody>
          <a:bodyPr spcFirstLastPara="1" wrap="square" lIns="91425" tIns="45700" rIns="91425" bIns="45700" anchor="t" anchorCtr="0">
            <a:noAutofit/>
          </a:bodyPr>
          <a:lstStyle/>
          <a:p>
            <a:pPr marL="0" lvl="0" indent="0" algn="l" rtl="0">
              <a:spcBef>
                <a:spcPts val="1000"/>
              </a:spcBef>
              <a:spcAft>
                <a:spcPts val="0"/>
              </a:spcAft>
              <a:buNone/>
            </a:pPr>
            <a:r>
              <a:rPr lang="en-US" b="1" dirty="0"/>
              <a:t>Sleep, vision, olfaction, and hearing are normal</a:t>
            </a:r>
            <a:endParaRPr b="1" dirty="0"/>
          </a:p>
          <a:p>
            <a:pPr marL="914400" lvl="1" indent="-342900" algn="l" rtl="0">
              <a:spcBef>
                <a:spcPts val="1000"/>
              </a:spcBef>
              <a:spcAft>
                <a:spcPts val="0"/>
              </a:spcAft>
              <a:buSzPts val="1800"/>
              <a:buAutoNum type="alphaLcPeriod"/>
            </a:pPr>
            <a:r>
              <a:rPr lang="en-US" sz="1800" b="1" dirty="0"/>
              <a:t>Sleep disturbed due to urinary frequency. Also experiences urinary hesitancy and can take 20 minutes to initiate flow. No sexual dysfunction.</a:t>
            </a:r>
            <a:endParaRPr sz="1800" b="1" dirty="0"/>
          </a:p>
          <a:p>
            <a:pPr marL="0" lvl="0" indent="0" algn="l" rtl="0">
              <a:lnSpc>
                <a:spcPct val="100000"/>
              </a:lnSpc>
              <a:spcBef>
                <a:spcPts val="1000"/>
              </a:spcBef>
              <a:spcAft>
                <a:spcPts val="0"/>
              </a:spcAft>
              <a:buNone/>
            </a:pPr>
            <a:r>
              <a:rPr lang="en-US" b="1" dirty="0"/>
              <a:t>Muscle levels are okay, but low body fat is primary concern </a:t>
            </a:r>
            <a:r>
              <a:rPr lang="en-US" b="1" dirty="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(major back injury due to low weight)</a:t>
            </a:r>
            <a:endParaRPr b="1" dirty="0"/>
          </a:p>
          <a:p>
            <a:pPr marL="0" lvl="0" indent="0" algn="l" rtl="0">
              <a:lnSpc>
                <a:spcPct val="100000"/>
              </a:lnSpc>
              <a:spcBef>
                <a:spcPts val="1000"/>
              </a:spcBef>
              <a:spcAft>
                <a:spcPts val="0"/>
              </a:spcAft>
              <a:buNone/>
            </a:pPr>
            <a:r>
              <a:rPr lang="en-US" b="1" dirty="0"/>
              <a:t>Fatigues quickly and easily; takes </a:t>
            </a:r>
            <a:r>
              <a:rPr lang="en-US" b="1" dirty="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
                  </a:ext>
                </a:extLst>
              </a:rPr>
              <a:t>stimulants </a:t>
            </a:r>
            <a:r>
              <a:rPr lang="en-US" b="1" dirty="0"/>
              <a:t>(e.g., </a:t>
            </a:r>
            <a:r>
              <a:rPr lang="en-US" b="1" dirty="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rPr>
              <a:t>coffee) t</a:t>
            </a:r>
            <a:r>
              <a:rPr lang="en-US" b="1" dirty="0"/>
              <a:t>o counter fatigue</a:t>
            </a:r>
            <a:endParaRPr b="1" dirty="0"/>
          </a:p>
          <a:p>
            <a:pPr marL="0" lvl="0" indent="0" algn="l" rtl="0">
              <a:lnSpc>
                <a:spcPct val="100000"/>
              </a:lnSpc>
              <a:spcBef>
                <a:spcPts val="1000"/>
              </a:spcBef>
              <a:spcAft>
                <a:spcPts val="0"/>
              </a:spcAft>
              <a:buNone/>
            </a:pPr>
            <a:r>
              <a:rPr lang="en-US" b="1" dirty="0"/>
              <a:t>HPV vaccine helped with warts on hands; previously had them frozen off</a:t>
            </a:r>
            <a:endParaRPr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BDD6F-3039-A34D-B511-D23176A09E30}"/>
              </a:ext>
            </a:extLst>
          </p:cNvPr>
          <p:cNvSpPr>
            <a:spLocks noGrp="1"/>
          </p:cNvSpPr>
          <p:nvPr>
            <p:ph type="title"/>
          </p:nvPr>
        </p:nvSpPr>
        <p:spPr/>
        <p:txBody>
          <a:bodyPr>
            <a:normAutofit/>
          </a:bodyPr>
          <a:lstStyle/>
          <a:p>
            <a:r>
              <a:rPr lang="en-US" b="1" dirty="0"/>
              <a:t>Symptoms extracted from medical notes using AWS </a:t>
            </a:r>
            <a:r>
              <a:rPr lang="en-US" b="1" dirty="0" err="1"/>
              <a:t>Textract</a:t>
            </a:r>
            <a:r>
              <a:rPr lang="en-US" b="1" dirty="0"/>
              <a:t> </a:t>
            </a:r>
          </a:p>
        </p:txBody>
      </p:sp>
      <p:sp>
        <p:nvSpPr>
          <p:cNvPr id="3" name="Text Placeholder 2">
            <a:extLst>
              <a:ext uri="{FF2B5EF4-FFF2-40B4-BE49-F238E27FC236}">
                <a16:creationId xmlns:a16="http://schemas.microsoft.com/office/drawing/2014/main" id="{8D5F47B6-3844-E64E-BD56-0BEF8EADE200}"/>
              </a:ext>
            </a:extLst>
          </p:cNvPr>
          <p:cNvSpPr>
            <a:spLocks noGrp="1"/>
          </p:cNvSpPr>
          <p:nvPr>
            <p:ph type="body" idx="1"/>
          </p:nvPr>
        </p:nvSpPr>
        <p:spPr/>
        <p:txBody>
          <a:bodyPr/>
          <a:lstStyle/>
          <a:p>
            <a:endParaRPr lang="en-US"/>
          </a:p>
        </p:txBody>
      </p:sp>
      <p:pic>
        <p:nvPicPr>
          <p:cNvPr id="5" name="Picture 4" descr="A screenshot of a cell phone&#10;&#10;Description automatically generated">
            <a:extLst>
              <a:ext uri="{FF2B5EF4-FFF2-40B4-BE49-F238E27FC236}">
                <a16:creationId xmlns:a16="http://schemas.microsoft.com/office/drawing/2014/main" id="{52125ECC-A6B3-BB45-832E-E7C42C5D8F55}"/>
              </a:ext>
            </a:extLst>
          </p:cNvPr>
          <p:cNvPicPr>
            <a:picLocks noChangeAspect="1"/>
          </p:cNvPicPr>
          <p:nvPr/>
        </p:nvPicPr>
        <p:blipFill>
          <a:blip r:embed="rId2"/>
          <a:stretch>
            <a:fillRect/>
          </a:stretch>
        </p:blipFill>
        <p:spPr>
          <a:xfrm>
            <a:off x="2655338" y="2032628"/>
            <a:ext cx="9308061" cy="3777622"/>
          </a:xfrm>
          <a:prstGeom prst="rect">
            <a:avLst/>
          </a:prstGeom>
        </p:spPr>
      </p:pic>
      <p:pic>
        <p:nvPicPr>
          <p:cNvPr id="6" name="Picture 5">
            <a:extLst>
              <a:ext uri="{FF2B5EF4-FFF2-40B4-BE49-F238E27FC236}">
                <a16:creationId xmlns:a16="http://schemas.microsoft.com/office/drawing/2014/main" id="{86F6CAC0-8A51-F748-BEA1-EA02EEF412EC}"/>
              </a:ext>
            </a:extLst>
          </p:cNvPr>
          <p:cNvPicPr>
            <a:picLocks noChangeAspect="1"/>
          </p:cNvPicPr>
          <p:nvPr/>
        </p:nvPicPr>
        <p:blipFill>
          <a:blip r:embed="rId3"/>
          <a:stretch>
            <a:fillRect/>
          </a:stretch>
        </p:blipFill>
        <p:spPr>
          <a:xfrm>
            <a:off x="948645" y="2133600"/>
            <a:ext cx="869043" cy="869043"/>
          </a:xfrm>
          <a:prstGeom prst="rect">
            <a:avLst/>
          </a:prstGeom>
        </p:spPr>
      </p:pic>
      <p:pic>
        <p:nvPicPr>
          <p:cNvPr id="7" name="Picture 6">
            <a:extLst>
              <a:ext uri="{FF2B5EF4-FFF2-40B4-BE49-F238E27FC236}">
                <a16:creationId xmlns:a16="http://schemas.microsoft.com/office/drawing/2014/main" id="{8B787FA2-2226-DE4F-87DF-340A211CFD1B}"/>
              </a:ext>
            </a:extLst>
          </p:cNvPr>
          <p:cNvPicPr>
            <a:picLocks noChangeAspect="1"/>
          </p:cNvPicPr>
          <p:nvPr/>
        </p:nvPicPr>
        <p:blipFill>
          <a:blip r:embed="rId4"/>
          <a:stretch>
            <a:fillRect/>
          </a:stretch>
        </p:blipFill>
        <p:spPr>
          <a:xfrm>
            <a:off x="973315" y="3235640"/>
            <a:ext cx="882523" cy="973504"/>
          </a:xfrm>
          <a:prstGeom prst="rect">
            <a:avLst/>
          </a:prstGeom>
        </p:spPr>
      </p:pic>
    </p:spTree>
    <p:extLst>
      <p:ext uri="{BB962C8B-B14F-4D97-AF65-F5344CB8AC3E}">
        <p14:creationId xmlns:p14="http://schemas.microsoft.com/office/powerpoint/2010/main" val="329717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5"/>
          <p:cNvSpPr txBox="1">
            <a:spLocks noGrp="1"/>
          </p:cNvSpPr>
          <p:nvPr>
            <p:ph type="title"/>
          </p:nvPr>
        </p:nvSpPr>
        <p:spPr>
          <a:xfrm>
            <a:off x="1552795" y="464090"/>
            <a:ext cx="8911687" cy="8846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62626"/>
              </a:buClr>
              <a:buSzPts val="5200"/>
              <a:buFont typeface="Century Gothic"/>
              <a:buNone/>
            </a:pPr>
            <a:r>
              <a:rPr lang="en-US" sz="3400" b="1" dirty="0"/>
              <a:t>Phenotype Driven Analysis (QIAGEN-IVA)</a:t>
            </a:r>
            <a:endParaRPr sz="3400" b="1" dirty="0"/>
          </a:p>
        </p:txBody>
      </p:sp>
      <p:sp>
        <p:nvSpPr>
          <p:cNvPr id="262" name="Google Shape;262;p5"/>
          <p:cNvSpPr txBox="1">
            <a:spLocks noGrp="1"/>
          </p:cNvSpPr>
          <p:nvPr>
            <p:ph type="body" idx="1"/>
          </p:nvPr>
        </p:nvSpPr>
        <p:spPr>
          <a:xfrm>
            <a:off x="848172" y="1682409"/>
            <a:ext cx="2722342" cy="3684857"/>
          </a:xfrm>
          <a:prstGeom prst="rect">
            <a:avLst/>
          </a:prstGeom>
          <a:noFill/>
          <a:ln>
            <a:noFill/>
          </a:ln>
        </p:spPr>
        <p:txBody>
          <a:bodyPr spcFirstLastPara="1" wrap="square" lIns="91425" tIns="45700" rIns="91425" bIns="45700" anchor="t" anchorCtr="0">
            <a:normAutofit lnSpcReduction="10000"/>
          </a:bodyPr>
          <a:lstStyle/>
          <a:p>
            <a:pPr marL="342900" lvl="0" indent="-190500">
              <a:buSzPts val="2400"/>
              <a:buNone/>
            </a:pPr>
            <a:r>
              <a:rPr lang="en-US" sz="2400" b="1" dirty="0"/>
              <a:t>Panel: </a:t>
            </a:r>
          </a:p>
          <a:p>
            <a:pPr marL="342900" lvl="0" indent="-190500">
              <a:buSzPts val="2400"/>
              <a:buNone/>
            </a:pPr>
            <a:r>
              <a:rPr lang="en-US" sz="1900" b="1" dirty="0" err="1"/>
              <a:t>Cardial</a:t>
            </a:r>
            <a:r>
              <a:rPr lang="en-US" sz="1900" b="1" dirty="0"/>
              <a:t>-neural</a:t>
            </a:r>
          </a:p>
          <a:p>
            <a:pPr marL="342900" lvl="0" indent="-190500">
              <a:buSzPts val="2400"/>
              <a:buNone/>
            </a:pPr>
            <a:r>
              <a:rPr lang="en-US" sz="2400" b="1" dirty="0"/>
              <a:t>Filters:</a:t>
            </a:r>
          </a:p>
          <a:p>
            <a:pPr marL="285750" lvl="0" indent="-285750">
              <a:buFont typeface="Wingdings" pitchFamily="2" charset="2"/>
              <a:buChar char="Ø"/>
            </a:pPr>
            <a:r>
              <a:rPr lang="en-US" sz="1900" b="1" dirty="0"/>
              <a:t>Abdominal distension</a:t>
            </a:r>
          </a:p>
          <a:p>
            <a:pPr marL="285750" indent="-285750">
              <a:buFont typeface="Wingdings" pitchFamily="2" charset="2"/>
              <a:buChar char="Ø"/>
            </a:pPr>
            <a:r>
              <a:rPr lang="en-US" sz="1900" b="1" dirty="0"/>
              <a:t>Abdominal pain</a:t>
            </a:r>
          </a:p>
          <a:p>
            <a:pPr marL="285750" lvl="0" indent="-285750">
              <a:buFont typeface="Wingdings" pitchFamily="2" charset="2"/>
              <a:buChar char="Ø"/>
            </a:pPr>
            <a:r>
              <a:rPr lang="en-US" sz="1900" b="1" dirty="0"/>
              <a:t>Weight and growth Stagnation</a:t>
            </a:r>
          </a:p>
          <a:p>
            <a:pPr marL="285750" lvl="0" indent="-285750">
              <a:buFont typeface="Wingdings" pitchFamily="2" charset="2"/>
              <a:buChar char="Ø"/>
            </a:pPr>
            <a:r>
              <a:rPr lang="en-US" sz="1900" b="1" dirty="0"/>
              <a:t>Hyperhidrosis</a:t>
            </a:r>
          </a:p>
          <a:p>
            <a:pPr marL="342900" lvl="0" indent="-190500">
              <a:buSzPts val="2400"/>
              <a:buNone/>
            </a:pPr>
            <a:endParaRPr lang="en-US" sz="2400" b="1" dirty="0"/>
          </a:p>
          <a:p>
            <a:pPr marL="342900" lvl="0" indent="-190500">
              <a:buSzPts val="2400"/>
              <a:buNone/>
            </a:pPr>
            <a:endParaRPr sz="2400" b="1" dirty="0"/>
          </a:p>
        </p:txBody>
      </p:sp>
      <p:pic>
        <p:nvPicPr>
          <p:cNvPr id="1026" name="Picture 2" descr="https://lh5.googleusercontent.com/smt2y5UWNKfyYgaRYwVSVBBY5vcb0ax20E6pY34pG7ezVm07CUDor8EYagtBk1Z8ju01x00s9ilCPSI_GirLXxXYQ-716yw_qW9w7I-I8JV9tWoPz4CTw6atzfa0hhS6uSzHxniD">
            <a:extLst>
              <a:ext uri="{FF2B5EF4-FFF2-40B4-BE49-F238E27FC236}">
                <a16:creationId xmlns:a16="http://schemas.microsoft.com/office/drawing/2014/main" id="{24ED4D0A-ADDA-D04C-87AC-D910991789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2270" y="1493724"/>
            <a:ext cx="8143306" cy="40622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Wisp">
  <a:themeElements>
    <a:clrScheme name="Wisp">
      <a:dk1>
        <a:srgbClr val="000000"/>
      </a:dk1>
      <a:lt1>
        <a:srgbClr val="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582</Words>
  <Application>Microsoft Office PowerPoint</Application>
  <PresentationFormat>Widescreen</PresentationFormat>
  <Paragraphs>95</Paragraphs>
  <Slides>16</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Century Gothic</vt:lpstr>
      <vt:lpstr>Noto Sans Symbols</vt:lpstr>
      <vt:lpstr>Wingdings</vt:lpstr>
      <vt:lpstr>Wisp</vt:lpstr>
      <vt:lpstr>Beyond Undiagnosed </vt:lpstr>
      <vt:lpstr>DONS Team</vt:lpstr>
      <vt:lpstr>Goals</vt:lpstr>
      <vt:lpstr>Hypotheses</vt:lpstr>
      <vt:lpstr>Workflow</vt:lpstr>
      <vt:lpstr>Talking to John . What did we know : (Part 1)</vt:lpstr>
      <vt:lpstr>Talking to John . What did we know : (Part 2)</vt:lpstr>
      <vt:lpstr>Symptoms extracted from medical notes using AWS Textract </vt:lpstr>
      <vt:lpstr>Phenotype Driven Analysis (QIAGEN-IVA)</vt:lpstr>
      <vt:lpstr>CRAVAT</vt:lpstr>
      <vt:lpstr>Correlation with Medical Literature-1</vt:lpstr>
      <vt:lpstr>Correlation with Medical Literature-2</vt:lpstr>
      <vt:lpstr>Correlation with patient metabolite levels</vt:lpstr>
      <vt:lpstr>Next Steps…</vt:lpstr>
      <vt:lpstr>Acknowledgement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Undiagnosed </dc:title>
  <dc:creator>Xu, Lydia Xiangyi</dc:creator>
  <cp:lastModifiedBy>Lakshmi Arbatti</cp:lastModifiedBy>
  <cp:revision>16</cp:revision>
  <dcterms:created xsi:type="dcterms:W3CDTF">2019-06-08T20:27:05Z</dcterms:created>
  <dcterms:modified xsi:type="dcterms:W3CDTF">2019-06-09T21:18:46Z</dcterms:modified>
</cp:coreProperties>
</file>